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60" r:id="rId2"/>
    <p:sldId id="340" r:id="rId3"/>
    <p:sldId id="300" r:id="rId4"/>
    <p:sldId id="301" r:id="rId5"/>
    <p:sldId id="351" r:id="rId6"/>
    <p:sldId id="361" r:id="rId7"/>
    <p:sldId id="302" r:id="rId8"/>
    <p:sldId id="357" r:id="rId9"/>
    <p:sldId id="342" r:id="rId10"/>
    <p:sldId id="358" r:id="rId11"/>
    <p:sldId id="359" r:id="rId12"/>
    <p:sldId id="362" r:id="rId13"/>
    <p:sldId id="363" r:id="rId14"/>
    <p:sldId id="365" r:id="rId15"/>
    <p:sldId id="364" r:id="rId16"/>
    <p:sldId id="366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57" autoAdjust="0"/>
    <p:restoredTop sz="94660"/>
  </p:normalViewPr>
  <p:slideViewPr>
    <p:cSldViewPr>
      <p:cViewPr varScale="1">
        <p:scale>
          <a:sx n="64" d="100"/>
          <a:sy n="64" d="100"/>
        </p:scale>
        <p:origin x="444" y="4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CFBC5-5627-4874-8907-366C10BFC1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CF8BD4-0798-4EBC-80B5-E62B08C2CF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B6B346-B102-4EBA-B698-D44C8BA3E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C010B07-C059-402B-9318-F0F4E0D99645}" type="datetimeFigureOut">
              <a:rPr lang="vi-VN" smtClean="0"/>
              <a:pPr>
                <a:defRPr/>
              </a:pPr>
              <a:t>13/12/2021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657D42-CA54-4629-8172-ECB8802E0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433B60-4F99-4751-B7AF-290A16390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C0DB52-38A4-413E-B5F8-D09B1CDD5FBB}" type="slidenum">
              <a:rPr lang="vi-VN" altLang="en-US" smtClean="0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152210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A89B5-1889-4283-B89C-81A9CF004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03E93D-5FE8-4FA4-AA85-BE1CDAB756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8B69FA-E807-4E54-BD55-75DE53404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ABDD42B-A73D-4902-94AA-155EBB8D856E}" type="datetimeFigureOut">
              <a:rPr lang="vi-VN" smtClean="0"/>
              <a:pPr>
                <a:defRPr/>
              </a:pPr>
              <a:t>13/12/2021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145228-588B-4EA3-A885-92F02FE7D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2EE724-C6AE-46A3-9E02-2937B718F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64491D-5CF1-40FE-BEC1-1090F97C6F42}" type="slidenum">
              <a:rPr lang="vi-VN" altLang="en-US" smtClean="0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29409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D8132CA-EFE3-4C79-A1B9-D22986DA9E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ABC73B-ECEC-49A1-A97C-4BC975B50B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AC12B6-4685-4BA7-B256-AEC6D27AE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28E785-B22D-4A8F-A76B-AF5683FDD827}" type="datetimeFigureOut">
              <a:rPr lang="vi-VN" smtClean="0"/>
              <a:pPr>
                <a:defRPr/>
              </a:pPr>
              <a:t>13/12/2021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E906D9-1F53-4B88-9110-BC1C90789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554D53-94AC-4AA5-A721-2B7F4553E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26ECF2-8923-4AF5-84F8-86954F24A77A}" type="slidenum">
              <a:rPr lang="vi-VN" altLang="en-US" smtClean="0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069705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0EE20-C5A8-4EF5-A151-CBF5054A7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237B40-D073-4AB0-A915-D75BFCFCCC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745047-7E7B-480D-BDA3-0B6B2A22D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C452A33-9800-45D8-8840-FDBDDA725025}" type="datetimeFigureOut">
              <a:rPr lang="vi-VN" smtClean="0"/>
              <a:pPr>
                <a:defRPr/>
              </a:pPr>
              <a:t>13/12/2021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A39768-A1E4-4627-8462-38AD8AC70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C67317-B124-4579-A1FE-79724FB6D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DEFEB0-271C-425A-A495-B73042AC334B}" type="slidenum">
              <a:rPr lang="vi-VN" altLang="en-US" smtClean="0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310371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5232E5-63C1-49EF-A2E5-0FEFA89CB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6D9202-3AC7-4955-9584-B8FABDB03F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FEC9F-E25C-4BE3-8985-E3EA77A03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36D9254-84C1-40B6-9578-022C50B84E7B}" type="datetimeFigureOut">
              <a:rPr lang="vi-VN" smtClean="0"/>
              <a:pPr>
                <a:defRPr/>
              </a:pPr>
              <a:t>13/12/2021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5BACFF-3B1F-4BBA-9CE4-98E65F249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4E4275-18E6-4023-AE5B-8A14C15F1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D8A63D-47DB-47A0-9DF7-A18E5AB699B1}" type="slidenum">
              <a:rPr lang="vi-VN" altLang="en-US" smtClean="0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293683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18807-CB4B-4B96-8554-7343224F68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FDE867-AC74-4376-BB51-C1A7D3DD48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D22526-4DD4-4A32-8D99-BF5507357B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223CD1-63E0-4C91-B8D0-98228EADA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023E0B9-92D2-4918-811E-61519BDFC22B}" type="datetimeFigureOut">
              <a:rPr lang="vi-VN" smtClean="0"/>
              <a:pPr>
                <a:defRPr/>
              </a:pPr>
              <a:t>13/12/2021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4FA24F-B1C9-44D1-A3B7-7349CAA94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4AD0B9-54D8-42C1-A2A3-54197EEFE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9BC7E0-98B3-43A4-9689-B934C69D6D93}" type="slidenum">
              <a:rPr lang="vi-VN" altLang="en-US" smtClean="0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0058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8CB33-627D-4526-B836-3AC14DB403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2B57CE-2484-43EE-A925-0BC8B7107E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84CFE0-0A6D-4B26-95E3-A0C1D53B44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6C0381-7F3A-420B-BC00-C61FD7BF90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A3F218-7376-400E-BF5A-FA51A9A93B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0FFC286-F6E6-4896-A833-12022A2D2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6AD58C1-400C-4AED-8BCB-62723F6D1040}" type="datetimeFigureOut">
              <a:rPr lang="vi-VN" smtClean="0"/>
              <a:pPr>
                <a:defRPr/>
              </a:pPr>
              <a:t>13/12/2021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B7EF772-7957-4DDF-828C-1F56C87DE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9552317-E5F8-4B4A-9224-A77EB7F44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1C5286-ADC4-435B-9A4F-D1459D47C2F5}" type="slidenum">
              <a:rPr lang="vi-VN" altLang="en-US" smtClean="0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702398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8F6BB-95F6-4BE7-BACD-3DDA931EA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8B7E99-2D3F-424B-BC0F-1766E7604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4EEDA46-3205-484A-91D7-F965948EF0DD}" type="datetimeFigureOut">
              <a:rPr lang="vi-VN" smtClean="0"/>
              <a:pPr>
                <a:defRPr/>
              </a:pPr>
              <a:t>13/12/2021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E144D4-D935-4D5C-8D37-DDE94A77E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DC0923-3D26-4A5C-B954-0DB7209DF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895505-5338-4C5B-AF0A-AF150C7A5755}" type="slidenum">
              <a:rPr lang="vi-VN" altLang="en-US" smtClean="0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521078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545EE1-159E-47EE-824E-9914AF3D8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7D9432D-4F05-4775-9843-E3208CC4C513}" type="datetimeFigureOut">
              <a:rPr lang="vi-VN" smtClean="0"/>
              <a:pPr>
                <a:defRPr/>
              </a:pPr>
              <a:t>13/12/2021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AFB706-89B1-4D6A-BEAA-05BEFD545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016FC8-D522-42D3-8120-069BE2719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CE6940-5B85-4363-9C73-52F078141379}" type="slidenum">
              <a:rPr lang="vi-VN" altLang="en-US" smtClean="0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96937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680C51-D834-4856-A1AB-0BFB3193A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555083-364F-4AC5-AB23-CD718CEAC2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FC9826-B3A6-4D2C-B521-8F954E282C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5B5A65-24EE-4995-8C39-AFCEE6F5B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E154C7-2C15-4B39-90EE-A27AF3DBEA18}" type="datetimeFigureOut">
              <a:rPr lang="vi-VN" smtClean="0"/>
              <a:pPr>
                <a:defRPr/>
              </a:pPr>
              <a:t>13/12/2021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26B8EF-44D6-4A24-98BC-035B25177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F8A0D2-6A7B-4BCA-A32D-C33F9161D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4CBFAB-2C4B-4E06-B4E1-440C057CE73D}" type="slidenum">
              <a:rPr lang="vi-VN" altLang="en-US" smtClean="0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046612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66A90-AC1F-4655-BE66-3F16D1A2B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4D0AE6D-0E34-419C-A3AE-498DD3CBB8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564759-6321-413E-9327-CB1854DBA6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D1527D-030C-4964-838E-D25B89391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284B22D-8E03-4D4A-B6CB-44D3D82E0D65}" type="datetimeFigureOut">
              <a:rPr lang="vi-VN" smtClean="0"/>
              <a:pPr>
                <a:defRPr/>
              </a:pPr>
              <a:t>13/12/2021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0C7E4A-E302-4999-91E3-FB6083E67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2C0692-B4BB-4C1A-AA65-B92DF9E14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55B3AE-1F2D-4C1A-9C09-6E392F5AAE37}" type="slidenum">
              <a:rPr lang="vi-VN" altLang="en-US" smtClean="0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619378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9C380AF-2663-45CF-8D36-780D923FB3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A2E95-6F90-42F4-AAA1-E97446E1AD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2ECAF3-BBF8-4F21-A154-0BE94AB186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FFB0BEB-A4B9-47F1-9EE0-ABAA4C567462}" type="datetimeFigureOut">
              <a:rPr lang="vi-VN" smtClean="0"/>
              <a:pPr>
                <a:defRPr/>
              </a:pPr>
              <a:t>13/12/2021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BDAA22-9C61-497C-AFEC-EDEFE9FC49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F70C51-C75B-4ADC-819C-13EAB9942A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2AA3083-13A1-4A83-9770-3DB73F8D98A1}" type="slidenum">
              <a:rPr lang="vi-VN" altLang="en-US" smtClean="0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855001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file:///C:\Users\ASUS\OneDrive\M&#225;y%20t&#237;nh\T&#7853;p%20&#272;&#7871;m%20-%20Nh&#7841;c%20Thi&#7871;u%20Nhi%20B&#7843;o%20Ng&#7885;c%20-%20Skids%20Nh&#7841;c%20Thi&#7871;u%20Nhi%20Vui%20Nh&#7897;n%20Hay%20Nh&#7845;t%202017_Trim.mp4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1914119"/>
            <a:ext cx="12191999" cy="2734083"/>
            <a:chOff x="258097" y="1914117"/>
            <a:chExt cx="8458200" cy="1828800"/>
          </a:xfrm>
        </p:grpSpPr>
        <p:sp>
          <p:nvSpPr>
            <p:cNvPr id="12" name="Rounded Rectangle 11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sz="5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0" y="0"/>
            <a:ext cx="12192000" cy="2188522"/>
            <a:chOff x="0" y="0"/>
            <a:chExt cx="9144000" cy="2188522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9144000" cy="182880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Cloud 5"/>
            <p:cNvSpPr/>
            <p:nvPr/>
          </p:nvSpPr>
          <p:spPr>
            <a:xfrm rot="1034735">
              <a:off x="166596" y="249878"/>
              <a:ext cx="3007788" cy="1938644"/>
            </a:xfrm>
            <a:prstGeom prst="cloud">
              <a:avLst/>
            </a:prstGeom>
            <a:solidFill>
              <a:schemeClr val="accent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dirty="0"/>
            </a:p>
          </p:txBody>
        </p:sp>
        <p:sp>
          <p:nvSpPr>
            <p:cNvPr id="8" name="Rectangle 7"/>
            <p:cNvSpPr/>
            <p:nvPr/>
          </p:nvSpPr>
          <p:spPr>
            <a:xfrm rot="789568">
              <a:off x="533486" y="753070"/>
              <a:ext cx="2194833" cy="923330"/>
            </a:xfrm>
            <a:prstGeom prst="rect">
              <a:avLst/>
            </a:prstGeom>
            <a:noFill/>
          </p:spPr>
          <p:txBody>
            <a:bodyPr spcFirstLastPara="1" wrap="none" lIns="91440" tIns="45720" rIns="91440" bIns="45720" numCol="1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en-US" sz="5300" b="1" dirty="0" err="1">
                  <a:ln w="12700">
                    <a:solidFill>
                      <a:schemeClr val="tx1"/>
                    </a:solidFill>
                    <a:prstDash val="solid"/>
                  </a:ln>
                  <a:solidFill>
                    <a:sysClr val="windowText" lastClr="000000"/>
                  </a:solidFill>
                  <a:latin typeface="HP-168" pitchFamily="34" charset="0"/>
                </a:rPr>
                <a:t>Chủ</a:t>
              </a:r>
              <a:r>
                <a:rPr lang="en-US" sz="5300" b="1" dirty="0">
                  <a:ln w="12700">
                    <a:solidFill>
                      <a:schemeClr val="tx1"/>
                    </a:solidFill>
                    <a:prstDash val="solid"/>
                  </a:ln>
                  <a:solidFill>
                    <a:sysClr val="windowText" lastClr="000000"/>
                  </a:solidFill>
                  <a:latin typeface="HP-168" pitchFamily="34" charset="0"/>
                </a:rPr>
                <a:t> </a:t>
              </a:r>
              <a:r>
                <a:rPr lang="en-US" sz="5300" b="1" dirty="0" err="1">
                  <a:ln w="12700">
                    <a:solidFill>
                      <a:schemeClr val="tx1"/>
                    </a:solidFill>
                    <a:prstDash val="solid"/>
                  </a:ln>
                  <a:solidFill>
                    <a:sysClr val="windowText" lastClr="000000"/>
                  </a:solidFill>
                  <a:latin typeface="HP-168" pitchFamily="34" charset="0"/>
                </a:rPr>
                <a:t>đề</a:t>
              </a:r>
              <a:endParaRPr lang="en-US" sz="53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ysClr val="windowText" lastClr="000000"/>
                </a:solidFill>
                <a:latin typeface="HP-168" pitchFamily="34" charset="0"/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1167537" y="331090"/>
            <a:ext cx="1337768" cy="2477553"/>
          </a:xfrm>
          <a:prstGeom prst="rect">
            <a:avLst/>
          </a:prstGeom>
          <a:noFill/>
        </p:spPr>
        <p:txBody>
          <a:bodyPr wrap="none" lIns="121871" tIns="60936" rIns="121871" bIns="60936" rtlCol="0">
            <a:spAutoFit/>
          </a:bodyPr>
          <a:lstStyle/>
          <a:p>
            <a:r>
              <a:rPr lang="en-US" sz="15300" b="1" dirty="0"/>
              <a:t>3</a:t>
            </a:r>
            <a:endParaRPr lang="vi-VN" sz="15300" b="1" dirty="0"/>
          </a:p>
        </p:txBody>
      </p:sp>
      <p:sp>
        <p:nvSpPr>
          <p:cNvPr id="11" name="Rectangle 10"/>
          <p:cNvSpPr/>
          <p:nvPr/>
        </p:nvSpPr>
        <p:spPr>
          <a:xfrm>
            <a:off x="4078676" y="69272"/>
            <a:ext cx="6084131" cy="1354168"/>
          </a:xfrm>
          <a:prstGeom prst="rect">
            <a:avLst/>
          </a:prstGeom>
          <a:noFill/>
        </p:spPr>
        <p:txBody>
          <a:bodyPr wrap="none" lIns="121871" tIns="60936" rIns="121871" bIns="60936">
            <a:spAutoFit/>
          </a:bodyPr>
          <a:lstStyle/>
          <a:p>
            <a:r>
              <a:rPr lang="en-US" sz="4000" b="1" dirty="0" err="1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4000" b="1" dirty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4000" b="1" dirty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4000" b="1" dirty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TRỪ</a:t>
            </a:r>
            <a:endParaRPr lang="en-US" sz="4000" b="1" dirty="0">
              <a:ln w="12700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err="1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b="1" dirty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4000" b="1" dirty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VI 10</a:t>
            </a:r>
            <a:endParaRPr lang="vi-VN" sz="4000" b="1" dirty="0">
              <a:ln w="12700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Subtitle 2"/>
          <p:cNvSpPr>
            <a:spLocks noGrp="1"/>
          </p:cNvSpPr>
          <p:nvPr>
            <p:ph type="subTitle" idx="1"/>
          </p:nvPr>
        </p:nvSpPr>
        <p:spPr>
          <a:xfrm>
            <a:off x="2895601" y="4724400"/>
            <a:ext cx="6400801" cy="1752600"/>
          </a:xfrm>
          <a:solidFill>
            <a:srgbClr val="FFCCFF"/>
          </a:solidFill>
        </p:spPr>
        <p:txBody>
          <a:bodyPr>
            <a:noAutofit/>
          </a:bodyPr>
          <a:lstStyle/>
          <a:p>
            <a:r>
              <a:rPr lang="en-US" sz="4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4800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4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86- 87)</a:t>
            </a:r>
            <a:endParaRPr lang="vi-VN" sz="48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WordArt 8">
            <a:extLst>
              <a:ext uri="{FF2B5EF4-FFF2-40B4-BE49-F238E27FC236}">
                <a16:creationId xmlns:a16="http://schemas.microsoft.com/office/drawing/2014/main" id="{327588A0-F03B-432F-92A6-C88DB2DEA47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52349" y="2648256"/>
            <a:ext cx="8146684" cy="725397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Bài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13: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LUYỆN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TẬP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CHUNG(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Tiết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1) </a:t>
            </a:r>
            <a:endParaRPr lang="vi-VN" sz="3600" b="1" kern="10" dirty="0">
              <a:ln w="9525">
                <a:noFill/>
                <a:round/>
                <a:headEnd/>
                <a:tailEnd/>
              </a:ln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4183384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5D1936-6CCB-4D8A-A204-8D7A59B42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/>
              <a:t>4. Số?</a:t>
            </a:r>
            <a:br>
              <a:rPr lang="en-US"/>
            </a:br>
            <a:r>
              <a:rPr lang="en-US"/>
              <a:t>a)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AAE7901-AD0C-40FD-A591-84394CF1472C}"/>
              </a:ext>
            </a:extLst>
          </p:cNvPr>
          <p:cNvSpPr/>
          <p:nvPr/>
        </p:nvSpPr>
        <p:spPr>
          <a:xfrm>
            <a:off x="1898608" y="2708921"/>
            <a:ext cx="1008112" cy="100811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5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93C8B6F0-F38F-4C8E-A8EA-F5D89C9EAD01}"/>
              </a:ext>
            </a:extLst>
          </p:cNvPr>
          <p:cNvCxnSpPr>
            <a:stCxn id="4" idx="6"/>
          </p:cNvCxnSpPr>
          <p:nvPr/>
        </p:nvCxnSpPr>
        <p:spPr>
          <a:xfrm>
            <a:off x="2906720" y="3212977"/>
            <a:ext cx="108012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8FDF2CF3-2080-43C5-9AFC-1E9525DF414B}"/>
              </a:ext>
            </a:extLst>
          </p:cNvPr>
          <p:cNvSpPr/>
          <p:nvPr/>
        </p:nvSpPr>
        <p:spPr>
          <a:xfrm>
            <a:off x="4025423" y="2724427"/>
            <a:ext cx="1008110" cy="100811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>
                <a:solidFill>
                  <a:schemeClr val="tx1"/>
                </a:solidFill>
              </a:rPr>
              <a:t>9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58FB38A5-50BF-4E9E-8D9D-1F50B8639FE0}"/>
              </a:ext>
            </a:extLst>
          </p:cNvPr>
          <p:cNvCxnSpPr>
            <a:stCxn id="7" idx="3"/>
          </p:cNvCxnSpPr>
          <p:nvPr/>
        </p:nvCxnSpPr>
        <p:spPr>
          <a:xfrm>
            <a:off x="5033533" y="3228483"/>
            <a:ext cx="1201422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1FAF692D-CA43-4208-99FB-8264B2CCA13F}"/>
              </a:ext>
            </a:extLst>
          </p:cNvPr>
          <p:cNvSpPr/>
          <p:nvPr/>
        </p:nvSpPr>
        <p:spPr>
          <a:xfrm>
            <a:off x="6223278" y="2708921"/>
            <a:ext cx="1008110" cy="100811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3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A501CABB-B43D-4C53-A553-7B7C86FBFA6F}"/>
              </a:ext>
            </a:extLst>
          </p:cNvPr>
          <p:cNvCxnSpPr/>
          <p:nvPr/>
        </p:nvCxnSpPr>
        <p:spPr>
          <a:xfrm>
            <a:off x="7083184" y="3212976"/>
            <a:ext cx="1201422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673D8D52-00A5-4F15-AF93-C0DE307C2942}"/>
              </a:ext>
            </a:extLst>
          </p:cNvPr>
          <p:cNvSpPr/>
          <p:nvPr/>
        </p:nvSpPr>
        <p:spPr>
          <a:xfrm>
            <a:off x="8318081" y="2708921"/>
            <a:ext cx="1008110" cy="100811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83BF65A-9362-4425-9B3E-5C1FE7F002F3}"/>
              </a:ext>
            </a:extLst>
          </p:cNvPr>
          <p:cNvSpPr txBox="1"/>
          <p:nvPr/>
        </p:nvSpPr>
        <p:spPr>
          <a:xfrm>
            <a:off x="2972476" y="2708922"/>
            <a:ext cx="10427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/>
              <a:t>+4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F7550B5-4C30-49C3-B63B-CF6F2D70AF71}"/>
              </a:ext>
            </a:extLst>
          </p:cNvPr>
          <p:cNvSpPr txBox="1"/>
          <p:nvPr/>
        </p:nvSpPr>
        <p:spPr>
          <a:xfrm>
            <a:off x="7309971" y="2686688"/>
            <a:ext cx="10427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/>
              <a:t>+7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A7DF25D-824A-41A2-9469-B86AFDDE6D74}"/>
              </a:ext>
            </a:extLst>
          </p:cNvPr>
          <p:cNvSpPr txBox="1"/>
          <p:nvPr/>
        </p:nvSpPr>
        <p:spPr>
          <a:xfrm>
            <a:off x="5152258" y="2708921"/>
            <a:ext cx="10427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/>
              <a:t>-6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F0744A0A-09BC-45DF-BFD0-F435A3C93651}"/>
              </a:ext>
            </a:extLst>
          </p:cNvPr>
          <p:cNvSpPr/>
          <p:nvPr/>
        </p:nvSpPr>
        <p:spPr>
          <a:xfrm>
            <a:off x="4020315" y="2724427"/>
            <a:ext cx="1008110" cy="10081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>
                <a:solidFill>
                  <a:schemeClr val="bg1">
                    <a:lumMod val="95000"/>
                  </a:schemeClr>
                </a:solidFill>
              </a:rPr>
              <a:t>?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BC64AFDF-DE9E-4DB9-8EE4-D2E18FEFF286}"/>
              </a:ext>
            </a:extLst>
          </p:cNvPr>
          <p:cNvSpPr/>
          <p:nvPr/>
        </p:nvSpPr>
        <p:spPr>
          <a:xfrm>
            <a:off x="6221653" y="2726553"/>
            <a:ext cx="1008110" cy="10081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bg1">
                    <a:lumMod val="95000"/>
                  </a:schemeClr>
                </a:solidFill>
              </a:rPr>
              <a:t>?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DF8E3742-B154-4648-AFDA-9F4612D76442}"/>
              </a:ext>
            </a:extLst>
          </p:cNvPr>
          <p:cNvSpPr/>
          <p:nvPr/>
        </p:nvSpPr>
        <p:spPr>
          <a:xfrm>
            <a:off x="8328250" y="2708920"/>
            <a:ext cx="1008110" cy="10081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bg1">
                    <a:lumMod val="95000"/>
                  </a:schemeClr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367037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3" grpId="0" animBg="1"/>
      <p:bldP spid="2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23E023B-7B69-4644-A4EF-30C024484CC0}"/>
              </a:ext>
            </a:extLst>
          </p:cNvPr>
          <p:cNvSpPr txBox="1">
            <a:spLocks/>
          </p:cNvSpPr>
          <p:nvPr/>
        </p:nvSpPr>
        <p:spPr bwMode="auto">
          <a:xfrm>
            <a:off x="1847528" y="228699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n-US"/>
              <a:t>4. Số?</a:t>
            </a:r>
            <a:br>
              <a:rPr lang="en-US"/>
            </a:br>
            <a:r>
              <a:rPr lang="en-US"/>
              <a:t>b)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21E0D376-2CC7-4C8B-BBD5-0B94FB7AD66E}"/>
              </a:ext>
            </a:extLst>
          </p:cNvPr>
          <p:cNvSpPr/>
          <p:nvPr/>
        </p:nvSpPr>
        <p:spPr>
          <a:xfrm>
            <a:off x="5410771" y="1389655"/>
            <a:ext cx="1008110" cy="100811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936B4897-55EA-4EAD-AE7D-4107A0045F65}"/>
              </a:ext>
            </a:extLst>
          </p:cNvPr>
          <p:cNvSpPr/>
          <p:nvPr/>
        </p:nvSpPr>
        <p:spPr>
          <a:xfrm>
            <a:off x="5915654" y="2404051"/>
            <a:ext cx="1008110" cy="100811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93713739-AD08-4EB5-987C-3EC3F8A630FC}"/>
              </a:ext>
            </a:extLst>
          </p:cNvPr>
          <p:cNvSpPr/>
          <p:nvPr/>
        </p:nvSpPr>
        <p:spPr>
          <a:xfrm>
            <a:off x="4871865" y="2413169"/>
            <a:ext cx="1008110" cy="100811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8D738E66-F6C3-4F1D-A0FB-6716075E91E2}"/>
              </a:ext>
            </a:extLst>
          </p:cNvPr>
          <p:cNvSpPr/>
          <p:nvPr/>
        </p:nvSpPr>
        <p:spPr>
          <a:xfrm>
            <a:off x="6401562" y="3399588"/>
            <a:ext cx="1008110" cy="100811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4A3CCEAC-C1F8-43DB-983D-9B77A9D31C1F}"/>
              </a:ext>
            </a:extLst>
          </p:cNvPr>
          <p:cNvSpPr/>
          <p:nvPr/>
        </p:nvSpPr>
        <p:spPr>
          <a:xfrm>
            <a:off x="5375920" y="3399588"/>
            <a:ext cx="1008110" cy="100811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C43F93E3-1C46-41A1-9ED2-118DD0604B07}"/>
              </a:ext>
            </a:extLst>
          </p:cNvPr>
          <p:cNvSpPr/>
          <p:nvPr/>
        </p:nvSpPr>
        <p:spPr>
          <a:xfrm>
            <a:off x="4341512" y="3399588"/>
            <a:ext cx="1008110" cy="100811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0DF73158-3BDC-4F38-BBBE-BFBF4EEE9009}"/>
              </a:ext>
            </a:extLst>
          </p:cNvPr>
          <p:cNvSpPr/>
          <p:nvPr/>
        </p:nvSpPr>
        <p:spPr>
          <a:xfrm>
            <a:off x="6896851" y="4392178"/>
            <a:ext cx="1008110" cy="100811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C4DC72CE-ABA5-4F91-909D-9093EF02C835}"/>
              </a:ext>
            </a:extLst>
          </p:cNvPr>
          <p:cNvSpPr/>
          <p:nvPr/>
        </p:nvSpPr>
        <p:spPr>
          <a:xfrm>
            <a:off x="5871209" y="4392178"/>
            <a:ext cx="1008110" cy="100811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FD2C4046-4E3A-442C-B7CB-7374CCB54B85}"/>
              </a:ext>
            </a:extLst>
          </p:cNvPr>
          <p:cNvSpPr/>
          <p:nvPr/>
        </p:nvSpPr>
        <p:spPr>
          <a:xfrm>
            <a:off x="4845567" y="4392178"/>
            <a:ext cx="1008110" cy="100811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F0322AEB-40E7-439F-84D8-8CACA0023D84}"/>
              </a:ext>
            </a:extLst>
          </p:cNvPr>
          <p:cNvSpPr/>
          <p:nvPr/>
        </p:nvSpPr>
        <p:spPr>
          <a:xfrm>
            <a:off x="3824351" y="4407698"/>
            <a:ext cx="1008110" cy="100811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0BFF6CA9-1D09-4990-91C2-D91316C95FA9}"/>
              </a:ext>
            </a:extLst>
          </p:cNvPr>
          <p:cNvSpPr/>
          <p:nvPr/>
        </p:nvSpPr>
        <p:spPr>
          <a:xfrm>
            <a:off x="5413439" y="1394214"/>
            <a:ext cx="1008110" cy="100811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CA3F8BEF-5CB3-4F37-8571-39EAFAFC51EC}"/>
              </a:ext>
            </a:extLst>
          </p:cNvPr>
          <p:cNvSpPr/>
          <p:nvPr/>
        </p:nvSpPr>
        <p:spPr>
          <a:xfrm>
            <a:off x="5907524" y="2413169"/>
            <a:ext cx="1008110" cy="100811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38D92E43-2821-4E17-A350-4670040E1B40}"/>
              </a:ext>
            </a:extLst>
          </p:cNvPr>
          <p:cNvSpPr/>
          <p:nvPr/>
        </p:nvSpPr>
        <p:spPr>
          <a:xfrm>
            <a:off x="6366313" y="3391828"/>
            <a:ext cx="1008110" cy="100811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rgbClr val="FF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186650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7" grpId="0" animBg="1"/>
      <p:bldP spid="2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3552" y="991270"/>
            <a:ext cx="8229600" cy="4525963"/>
          </a:xfrm>
          <a:solidFill>
            <a:srgbClr val="00B0F0"/>
          </a:solidFill>
        </p:spPr>
        <p:txBody>
          <a:bodyPr>
            <a:normAutofit fontScale="92500" lnSpcReduction="10000"/>
          </a:bodyPr>
          <a:lstStyle/>
          <a:p>
            <a:r>
              <a:rPr lang="en-US" sz="9600" b="1" dirty="0">
                <a:latin typeface="Times New Roman" pitchFamily="18" charset="0"/>
                <a:cs typeface="Times New Roman" pitchFamily="18" charset="0"/>
              </a:rPr>
              <a:t>HDHS LÀM VỞ BÀI TẬP </a:t>
            </a:r>
            <a:r>
              <a:rPr lang="en-US" sz="9600" b="1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9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9600" b="1" dirty="0">
                <a:latin typeface="Times New Roman" pitchFamily="18" charset="0"/>
                <a:cs typeface="Times New Roman" pitchFamily="18" charset="0"/>
              </a:rPr>
              <a:t>(80- 81</a:t>
            </a:r>
            <a:r>
              <a:rPr lang="en-US" sz="9600" dirty="0">
                <a:latin typeface="Times New Roman" pitchFamily="18" charset="0"/>
                <a:cs typeface="Times New Roman" pitchFamily="18" charset="0"/>
              </a:rPr>
              <a:t>)</a:t>
            </a:r>
            <a:endParaRPr lang="vi-VN" sz="9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57071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173" b="48726"/>
          <a:stretch/>
        </p:blipFill>
        <p:spPr>
          <a:xfrm>
            <a:off x="1909911" y="189098"/>
            <a:ext cx="8362553" cy="6336246"/>
          </a:xfrm>
        </p:spPr>
      </p:pic>
      <p:sp>
        <p:nvSpPr>
          <p:cNvPr id="5" name="Rectangle: Rounded Corners 20">
            <a:extLst>
              <a:ext uri="{FF2B5EF4-FFF2-40B4-BE49-F238E27FC236}">
                <a16:creationId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4079776" y="2492896"/>
            <a:ext cx="432048" cy="60096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6" name="Rectangle: Rounded Corners 20">
            <a:extLst>
              <a:ext uri="{FF2B5EF4-FFF2-40B4-BE49-F238E27FC236}">
                <a16:creationId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4079776" y="3212976"/>
            <a:ext cx="432048" cy="60096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7" name="Rectangle: Rounded Corners 20">
            <a:extLst>
              <a:ext uri="{FF2B5EF4-FFF2-40B4-BE49-F238E27FC236}">
                <a16:creationId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4079776" y="4005064"/>
            <a:ext cx="432048" cy="60096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8" name="Rectangle: Rounded Corners 20">
            <a:extLst>
              <a:ext uri="{FF2B5EF4-FFF2-40B4-BE49-F238E27FC236}">
                <a16:creationId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4079776" y="4797152"/>
            <a:ext cx="432048" cy="60096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9" name="Rectangle: Rounded Corners 20">
            <a:extLst>
              <a:ext uri="{FF2B5EF4-FFF2-40B4-BE49-F238E27FC236}">
                <a16:creationId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4130436" y="5589240"/>
            <a:ext cx="432048" cy="60096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0" name="Rectangle: Rounded Corners 20">
            <a:extLst>
              <a:ext uri="{FF2B5EF4-FFF2-40B4-BE49-F238E27FC236}">
                <a16:creationId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5807968" y="2492896"/>
            <a:ext cx="432048" cy="60096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1" name="Rectangle: Rounded Corners 20">
            <a:extLst>
              <a:ext uri="{FF2B5EF4-FFF2-40B4-BE49-F238E27FC236}">
                <a16:creationId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5426580" y="3212976"/>
            <a:ext cx="432048" cy="60096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2" name="Rectangle: Rounded Corners 20">
            <a:extLst>
              <a:ext uri="{FF2B5EF4-FFF2-40B4-BE49-F238E27FC236}">
                <a16:creationId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5807968" y="4005064"/>
            <a:ext cx="432048" cy="60096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13" name="Rectangle: Rounded Corners 20">
            <a:extLst>
              <a:ext uri="{FF2B5EF4-FFF2-40B4-BE49-F238E27FC236}">
                <a16:creationId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5807968" y="4797152"/>
            <a:ext cx="432048" cy="60096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4" name="Rectangle: Rounded Corners 20">
            <a:extLst>
              <a:ext uri="{FF2B5EF4-FFF2-40B4-BE49-F238E27FC236}">
                <a16:creationId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5858628" y="5589240"/>
            <a:ext cx="432048" cy="60096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5" name="Rectangle: Rounded Corners 20">
            <a:extLst>
              <a:ext uri="{FF2B5EF4-FFF2-40B4-BE49-F238E27FC236}">
                <a16:creationId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7557508" y="2476268"/>
            <a:ext cx="554716" cy="60096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16" name="Rectangle: Rounded Corners 20">
            <a:extLst>
              <a:ext uri="{FF2B5EF4-FFF2-40B4-BE49-F238E27FC236}">
                <a16:creationId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6744072" y="3212976"/>
            <a:ext cx="432048" cy="60096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18" name="Rectangle: Rounded Corners 20">
            <a:extLst>
              <a:ext uri="{FF2B5EF4-FFF2-40B4-BE49-F238E27FC236}">
                <a16:creationId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7557508" y="4780524"/>
            <a:ext cx="432048" cy="60096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9" name="Rectangle: Rounded Corners 20">
            <a:extLst>
              <a:ext uri="{FF2B5EF4-FFF2-40B4-BE49-F238E27FC236}">
                <a16:creationId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7608168" y="5572612"/>
            <a:ext cx="432048" cy="60096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20" name="Rectangle: Rounded Corners 20">
            <a:extLst>
              <a:ext uri="{FF2B5EF4-FFF2-40B4-BE49-F238E27FC236}">
                <a16:creationId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9069676" y="2517389"/>
            <a:ext cx="432048" cy="60096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9069676" y="3237469"/>
            <a:ext cx="432048" cy="60096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22" name="Rectangle: Rounded Corners 20">
            <a:extLst>
              <a:ext uri="{FF2B5EF4-FFF2-40B4-BE49-F238E27FC236}">
                <a16:creationId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9069676" y="4029557"/>
            <a:ext cx="432048" cy="60096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23" name="Rectangle: Rounded Corners 20">
            <a:extLst>
              <a:ext uri="{FF2B5EF4-FFF2-40B4-BE49-F238E27FC236}">
                <a16:creationId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9069676" y="4797152"/>
            <a:ext cx="432048" cy="60096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24" name="Rectangle: Rounded Corners 20">
            <a:extLst>
              <a:ext uri="{FF2B5EF4-FFF2-40B4-BE49-F238E27FC236}">
                <a16:creationId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9120336" y="5589240"/>
            <a:ext cx="432048" cy="60096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25" name="Rectangle: Rounded Corners 20">
            <a:extLst>
              <a:ext uri="{FF2B5EF4-FFF2-40B4-BE49-F238E27FC236}">
                <a16:creationId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7496174" y="4005064"/>
            <a:ext cx="554716" cy="60096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3161299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355" b="10156"/>
          <a:stretch/>
        </p:blipFill>
        <p:spPr>
          <a:xfrm>
            <a:off x="2338108" y="229874"/>
            <a:ext cx="7718332" cy="6367478"/>
          </a:xfrm>
        </p:spPr>
      </p:pic>
      <p:sp>
        <p:nvSpPr>
          <p:cNvPr id="5" name="Rectangle: Rounded Corners 20">
            <a:extLst>
              <a:ext uri="{FF2B5EF4-FFF2-40B4-BE49-F238E27FC236}">
                <a16:creationId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6456040" y="1124744"/>
            <a:ext cx="432048" cy="384944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6" name="Rectangle: Rounded Corners 20">
            <a:extLst>
              <a:ext uri="{FF2B5EF4-FFF2-40B4-BE49-F238E27FC236}">
                <a16:creationId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8184232" y="1124744"/>
            <a:ext cx="432048" cy="384944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7" name="Rectangle: Rounded Corners 20">
            <a:extLst>
              <a:ext uri="{FF2B5EF4-FFF2-40B4-BE49-F238E27FC236}">
                <a16:creationId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8904312" y="2924944"/>
            <a:ext cx="432048" cy="384944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8" name="Rectangle: Rounded Corners 20">
            <a:extLst>
              <a:ext uri="{FF2B5EF4-FFF2-40B4-BE49-F238E27FC236}">
                <a16:creationId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8149449" y="4869160"/>
            <a:ext cx="432048" cy="384944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9" name="Rectangle: Rounded Corners 20">
            <a:extLst>
              <a:ext uri="{FF2B5EF4-FFF2-40B4-BE49-F238E27FC236}">
                <a16:creationId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6456040" y="4869160"/>
            <a:ext cx="432048" cy="384944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0" name="Rectangle: Rounded Corners 20">
            <a:extLst>
              <a:ext uri="{FF2B5EF4-FFF2-40B4-BE49-F238E27FC236}">
                <a16:creationId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4727848" y="4790756"/>
            <a:ext cx="432048" cy="384944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11" name="Rectangle: Rounded Corners 20">
            <a:extLst>
              <a:ext uri="{FF2B5EF4-FFF2-40B4-BE49-F238E27FC236}">
                <a16:creationId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3935760" y="2924944"/>
            <a:ext cx="432048" cy="384944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723151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459" b="38012"/>
          <a:stretch/>
        </p:blipFill>
        <p:spPr>
          <a:xfrm>
            <a:off x="1919537" y="332656"/>
            <a:ext cx="8496943" cy="6336704"/>
          </a:xfrm>
        </p:spPr>
      </p:pic>
      <p:sp>
        <p:nvSpPr>
          <p:cNvPr id="5" name="Rectangle: Rounded Corners 20">
            <a:extLst>
              <a:ext uri="{FF2B5EF4-FFF2-40B4-BE49-F238E27FC236}">
                <a16:creationId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5735960" y="1988840"/>
            <a:ext cx="720080" cy="50405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6" name="Rectangle: Rounded Corners 20">
            <a:extLst>
              <a:ext uri="{FF2B5EF4-FFF2-40B4-BE49-F238E27FC236}">
                <a16:creationId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4943872" y="1988840"/>
            <a:ext cx="720080" cy="50405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7" name="Rectangle: Rounded Corners 20">
            <a:extLst>
              <a:ext uri="{FF2B5EF4-FFF2-40B4-BE49-F238E27FC236}">
                <a16:creationId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7281486" y="1988840"/>
            <a:ext cx="720080" cy="50405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8" name="Rectangle: Rounded Corners 20">
            <a:extLst>
              <a:ext uri="{FF2B5EF4-FFF2-40B4-BE49-F238E27FC236}">
                <a16:creationId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6489398" y="1988840"/>
            <a:ext cx="720080" cy="50405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9" name="Rectangle: Rounded Corners 20">
            <a:extLst>
              <a:ext uri="{FF2B5EF4-FFF2-40B4-BE49-F238E27FC236}">
                <a16:creationId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8832304" y="1988840"/>
            <a:ext cx="720080" cy="50405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0" name="Rectangle: Rounded Corners 20">
            <a:extLst>
              <a:ext uri="{FF2B5EF4-FFF2-40B4-BE49-F238E27FC236}">
                <a16:creationId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8040216" y="1988840"/>
            <a:ext cx="720080" cy="50405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11" name="Rectangle: Rounded Corners 20">
            <a:extLst>
              <a:ext uri="{FF2B5EF4-FFF2-40B4-BE49-F238E27FC236}">
                <a16:creationId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5051973" y="3573016"/>
            <a:ext cx="720080" cy="50405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2" name="Rectangle: Rounded Corners 20">
            <a:extLst>
              <a:ext uri="{FF2B5EF4-FFF2-40B4-BE49-F238E27FC236}">
                <a16:creationId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5799406" y="3573016"/>
            <a:ext cx="720080" cy="50405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3" name="Rectangle: Rounded Corners 20">
            <a:extLst>
              <a:ext uri="{FF2B5EF4-FFF2-40B4-BE49-F238E27FC236}">
                <a16:creationId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6527870" y="3573016"/>
            <a:ext cx="720080" cy="50405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4" name="Rectangle: Rounded Corners 20">
            <a:extLst>
              <a:ext uri="{FF2B5EF4-FFF2-40B4-BE49-F238E27FC236}">
                <a16:creationId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7281486" y="3571381"/>
            <a:ext cx="720080" cy="50405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5" name="Rectangle: Rounded Corners 20">
            <a:extLst>
              <a:ext uri="{FF2B5EF4-FFF2-40B4-BE49-F238E27FC236}">
                <a16:creationId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8006502" y="3573016"/>
            <a:ext cx="720080" cy="50405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6" name="Rectangle: Rounded Corners 20">
            <a:extLst>
              <a:ext uri="{FF2B5EF4-FFF2-40B4-BE49-F238E27FC236}">
                <a16:creationId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8823564" y="3571381"/>
            <a:ext cx="720080" cy="50405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7" name="Rectangle: Rounded Corners 20">
            <a:extLst>
              <a:ext uri="{FF2B5EF4-FFF2-40B4-BE49-F238E27FC236}">
                <a16:creationId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7464152" y="4221088"/>
            <a:ext cx="720080" cy="50405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8" name="Rectangle: Rounded Corners 20">
            <a:extLst>
              <a:ext uri="{FF2B5EF4-FFF2-40B4-BE49-F238E27FC236}">
                <a16:creationId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7824192" y="4725144"/>
            <a:ext cx="720080" cy="50405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9" name="Rectangle: Rounded Corners 20">
            <a:extLst>
              <a:ext uri="{FF2B5EF4-FFF2-40B4-BE49-F238E27FC236}">
                <a16:creationId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8112224" y="5157192"/>
            <a:ext cx="720080" cy="50405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0" name="Rectangle: Rounded Corners 20">
            <a:extLst>
              <a:ext uri="{FF2B5EF4-FFF2-40B4-BE49-F238E27FC236}">
                <a16:creationId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8472264" y="5650516"/>
            <a:ext cx="720080" cy="50405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639445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1376" b="11074"/>
          <a:stretch/>
        </p:blipFill>
        <p:spPr>
          <a:xfrm>
            <a:off x="1709228" y="260648"/>
            <a:ext cx="8894162" cy="6480720"/>
          </a:xfrm>
        </p:spPr>
      </p:pic>
      <p:sp>
        <p:nvSpPr>
          <p:cNvPr id="5" name="Rectangle: Rounded Corners 20">
            <a:extLst>
              <a:ext uri="{FF2B5EF4-FFF2-40B4-BE49-F238E27FC236}">
                <a16:creationId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7281486" y="3135692"/>
            <a:ext cx="470698" cy="646437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6" name="Rectangle: Rounded Corners 20">
            <a:extLst>
              <a:ext uri="{FF2B5EF4-FFF2-40B4-BE49-F238E27FC236}">
                <a16:creationId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7815095" y="3136971"/>
            <a:ext cx="470698" cy="646437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+</a:t>
            </a:r>
          </a:p>
        </p:txBody>
      </p:sp>
      <p:sp>
        <p:nvSpPr>
          <p:cNvPr id="7" name="Rectangle: Rounded Corners 20">
            <a:extLst>
              <a:ext uri="{FF2B5EF4-FFF2-40B4-BE49-F238E27FC236}">
                <a16:creationId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8285793" y="3136971"/>
            <a:ext cx="470698" cy="646437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8" name="Rectangle: Rounded Corners 20">
            <a:extLst>
              <a:ext uri="{FF2B5EF4-FFF2-40B4-BE49-F238E27FC236}">
                <a16:creationId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8756491" y="3177093"/>
            <a:ext cx="470698" cy="646437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=</a:t>
            </a:r>
          </a:p>
        </p:txBody>
      </p:sp>
      <p:sp>
        <p:nvSpPr>
          <p:cNvPr id="9" name="Rectangle: Rounded Corners 20">
            <a:extLst>
              <a:ext uri="{FF2B5EF4-FFF2-40B4-BE49-F238E27FC236}">
                <a16:creationId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9227189" y="3177093"/>
            <a:ext cx="470698" cy="646437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0" name="Rectangle: Rounded Corners 20">
            <a:extLst>
              <a:ext uri="{FF2B5EF4-FFF2-40B4-BE49-F238E27FC236}">
                <a16:creationId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7281486" y="4179688"/>
            <a:ext cx="470698" cy="646437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1" name="Rectangle: Rounded Corners 20">
            <a:extLst>
              <a:ext uri="{FF2B5EF4-FFF2-40B4-BE49-F238E27FC236}">
                <a16:creationId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7815095" y="4180967"/>
            <a:ext cx="470698" cy="646437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+</a:t>
            </a:r>
          </a:p>
        </p:txBody>
      </p:sp>
      <p:sp>
        <p:nvSpPr>
          <p:cNvPr id="12" name="Rectangle: Rounded Corners 20">
            <a:extLst>
              <a:ext uri="{FF2B5EF4-FFF2-40B4-BE49-F238E27FC236}">
                <a16:creationId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8285793" y="4180967"/>
            <a:ext cx="470698" cy="646437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3" name="Rectangle: Rounded Corners 20">
            <a:extLst>
              <a:ext uri="{FF2B5EF4-FFF2-40B4-BE49-F238E27FC236}">
                <a16:creationId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8756491" y="4221089"/>
            <a:ext cx="470698" cy="646437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=</a:t>
            </a:r>
          </a:p>
        </p:txBody>
      </p:sp>
      <p:sp>
        <p:nvSpPr>
          <p:cNvPr id="14" name="Rectangle: Rounded Corners 20">
            <a:extLst>
              <a:ext uri="{FF2B5EF4-FFF2-40B4-BE49-F238E27FC236}">
                <a16:creationId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9227189" y="4221089"/>
            <a:ext cx="470698" cy="646437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605064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E6C52B49-C5B1-42D5-A587-9B57A4E72B3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14" t="36651" r="8991" b="46290"/>
          <a:stretch/>
        </p:blipFill>
        <p:spPr bwMode="auto">
          <a:xfrm>
            <a:off x="10822" y="0"/>
            <a:ext cx="12181178" cy="69761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0715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6AFB0F39-1B6D-4F61-B1AE-77D3A24CCB3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64" t="36651" r="9462" b="46290"/>
          <a:stretch/>
        </p:blipFill>
        <p:spPr>
          <a:xfrm>
            <a:off x="0" y="0"/>
            <a:ext cx="11984527" cy="6858000"/>
          </a:xfrm>
        </p:spPr>
      </p:pic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EA00D703-AD49-498E-AE50-85674841BE46}"/>
              </a:ext>
            </a:extLst>
          </p:cNvPr>
          <p:cNvSpPr/>
          <p:nvPr/>
        </p:nvSpPr>
        <p:spPr>
          <a:xfrm>
            <a:off x="3534877" y="2102184"/>
            <a:ext cx="576064" cy="64807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5</a:t>
            </a: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6C9F7123-B96A-4046-886B-10A4EEE866B2}"/>
              </a:ext>
            </a:extLst>
          </p:cNvPr>
          <p:cNvSpPr/>
          <p:nvPr/>
        </p:nvSpPr>
        <p:spPr>
          <a:xfrm>
            <a:off x="3534877" y="2851360"/>
            <a:ext cx="576064" cy="64807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3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86559178-0A68-4AA2-A226-8E91B79DE392}"/>
              </a:ext>
            </a:extLst>
          </p:cNvPr>
          <p:cNvSpPr/>
          <p:nvPr/>
        </p:nvSpPr>
        <p:spPr>
          <a:xfrm>
            <a:off x="11360226" y="5899469"/>
            <a:ext cx="576064" cy="64807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0</a:t>
            </a: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6C8CCE7E-C8E7-4653-A2B6-73F5BDFDABBD}"/>
              </a:ext>
            </a:extLst>
          </p:cNvPr>
          <p:cNvSpPr/>
          <p:nvPr/>
        </p:nvSpPr>
        <p:spPr>
          <a:xfrm>
            <a:off x="7536160" y="5981522"/>
            <a:ext cx="576064" cy="64807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7</a:t>
            </a: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0FF0BD2C-6314-4C2A-A7BF-257FFB4F0140}"/>
              </a:ext>
            </a:extLst>
          </p:cNvPr>
          <p:cNvSpPr/>
          <p:nvPr/>
        </p:nvSpPr>
        <p:spPr>
          <a:xfrm>
            <a:off x="3433302" y="5972979"/>
            <a:ext cx="576064" cy="64807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3</a:t>
            </a:r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8035926E-2DB3-4B84-83FD-5AA9F86FF8D4}"/>
              </a:ext>
            </a:extLst>
          </p:cNvPr>
          <p:cNvSpPr/>
          <p:nvPr/>
        </p:nvSpPr>
        <p:spPr>
          <a:xfrm>
            <a:off x="11309327" y="5112243"/>
            <a:ext cx="576064" cy="64807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5</a:t>
            </a:r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51C3C5C3-99CB-4431-8007-BFC773B20298}"/>
              </a:ext>
            </a:extLst>
          </p:cNvPr>
          <p:cNvSpPr/>
          <p:nvPr/>
        </p:nvSpPr>
        <p:spPr>
          <a:xfrm>
            <a:off x="7476916" y="5089000"/>
            <a:ext cx="576064" cy="64807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8</a:t>
            </a: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CBE8A424-E094-4DD8-B5C6-C02D66AE92B0}"/>
              </a:ext>
            </a:extLst>
          </p:cNvPr>
          <p:cNvSpPr/>
          <p:nvPr/>
        </p:nvSpPr>
        <p:spPr>
          <a:xfrm>
            <a:off x="3433302" y="5112243"/>
            <a:ext cx="576064" cy="64807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7</a:t>
            </a: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80EBB632-66D3-4617-A785-5304E61CF740}"/>
              </a:ext>
            </a:extLst>
          </p:cNvPr>
          <p:cNvSpPr/>
          <p:nvPr/>
        </p:nvSpPr>
        <p:spPr>
          <a:xfrm>
            <a:off x="11615031" y="2892386"/>
            <a:ext cx="576064" cy="64807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2</a:t>
            </a:r>
          </a:p>
        </p:txBody>
      </p:sp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id="{9BC51091-D953-4064-B689-4DFC30D005B5}"/>
              </a:ext>
            </a:extLst>
          </p:cNvPr>
          <p:cNvSpPr/>
          <p:nvPr/>
        </p:nvSpPr>
        <p:spPr>
          <a:xfrm>
            <a:off x="7432818" y="2885662"/>
            <a:ext cx="576064" cy="64807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4</a:t>
            </a:r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293F66B2-1712-444E-8867-46C544C5FB09}"/>
              </a:ext>
            </a:extLst>
          </p:cNvPr>
          <p:cNvSpPr/>
          <p:nvPr/>
        </p:nvSpPr>
        <p:spPr>
          <a:xfrm>
            <a:off x="11559993" y="2102184"/>
            <a:ext cx="576064" cy="64807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8</a:t>
            </a:r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DB337203-17B9-4B30-91DA-7E8C683269BA}"/>
              </a:ext>
            </a:extLst>
          </p:cNvPr>
          <p:cNvSpPr/>
          <p:nvPr/>
        </p:nvSpPr>
        <p:spPr>
          <a:xfrm>
            <a:off x="7432818" y="1988840"/>
            <a:ext cx="576064" cy="64807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0850924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49310E22-DDE0-400B-B547-C4805AB4FC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72" t="55015" r="8928" b="22266"/>
          <a:stretch/>
        </p:blipFill>
        <p:spPr>
          <a:xfrm>
            <a:off x="30593" y="232354"/>
            <a:ext cx="10837978" cy="6625646"/>
          </a:xfrm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D6DE8422-FFED-4430-B523-C818AD4D577A}"/>
              </a:ext>
            </a:extLst>
          </p:cNvPr>
          <p:cNvSpPr/>
          <p:nvPr/>
        </p:nvSpPr>
        <p:spPr>
          <a:xfrm>
            <a:off x="2553420" y="4247866"/>
            <a:ext cx="720080" cy="33074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10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7A124E6B-6A5C-45E5-AA24-51B753DF1749}"/>
              </a:ext>
            </a:extLst>
          </p:cNvPr>
          <p:cNvSpPr/>
          <p:nvPr/>
        </p:nvSpPr>
        <p:spPr>
          <a:xfrm>
            <a:off x="10344472" y="6205992"/>
            <a:ext cx="720079" cy="21535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1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7D96D666-A68A-4978-BC1A-CD32CCFF87D5}"/>
              </a:ext>
            </a:extLst>
          </p:cNvPr>
          <p:cNvSpPr/>
          <p:nvPr/>
        </p:nvSpPr>
        <p:spPr>
          <a:xfrm>
            <a:off x="10344472" y="5555287"/>
            <a:ext cx="720079" cy="23625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2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73813DD1-A993-419F-9978-3D77B37643E5}"/>
              </a:ext>
            </a:extLst>
          </p:cNvPr>
          <p:cNvSpPr/>
          <p:nvPr/>
        </p:nvSpPr>
        <p:spPr>
          <a:xfrm>
            <a:off x="10344473" y="4944262"/>
            <a:ext cx="720079" cy="23625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3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10344472" y="4420715"/>
            <a:ext cx="720079" cy="21466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4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DE044233-D2D0-4812-9F43-194CB71D67AA}"/>
              </a:ext>
            </a:extLst>
          </p:cNvPr>
          <p:cNvSpPr/>
          <p:nvPr/>
        </p:nvSpPr>
        <p:spPr>
          <a:xfrm>
            <a:off x="2567608" y="4922180"/>
            <a:ext cx="720080" cy="34911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10</a:t>
            </a: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F3848624-A5FA-4F89-9A0E-6537B96EE785}"/>
              </a:ext>
            </a:extLst>
          </p:cNvPr>
          <p:cNvSpPr/>
          <p:nvPr/>
        </p:nvSpPr>
        <p:spPr>
          <a:xfrm>
            <a:off x="2553420" y="5498858"/>
            <a:ext cx="734268" cy="34911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10</a:t>
            </a: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597277C7-72AC-4BDF-AF68-34044831C469}"/>
              </a:ext>
            </a:extLst>
          </p:cNvPr>
          <p:cNvSpPr/>
          <p:nvPr/>
        </p:nvSpPr>
        <p:spPr>
          <a:xfrm>
            <a:off x="2446334" y="6075536"/>
            <a:ext cx="891967" cy="34581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3520606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5" grpId="0"/>
      <p:bldP spid="17" grpId="0"/>
      <p:bldP spid="19" grpId="0"/>
      <p:bldP spid="21" grpId="0"/>
      <p:bldP spid="31" grpId="0"/>
      <p:bldP spid="33" grpId="0"/>
      <p:bldP spid="3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ction Button: Sound 1">
            <a:hlinkClick r:id="rId3" action="ppaction://hlinkfile" highlightClick="1">
              <a:snd r:embed="rId2" name="applause.wav"/>
            </a:hlinkClick>
            <a:extLst>
              <a:ext uri="{FF2B5EF4-FFF2-40B4-BE49-F238E27FC236}">
                <a16:creationId xmlns:a16="http://schemas.microsoft.com/office/drawing/2014/main" id="{5CD4E01E-EF81-4972-AB22-DD958CCE7068}"/>
              </a:ext>
            </a:extLst>
          </p:cNvPr>
          <p:cNvSpPr/>
          <p:nvPr/>
        </p:nvSpPr>
        <p:spPr>
          <a:xfrm>
            <a:off x="8219728" y="4437112"/>
            <a:ext cx="2448272" cy="2420888"/>
          </a:xfrm>
          <a:prstGeom prst="actionButtonSound">
            <a:avLst/>
          </a:prstGeom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1580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28" t="15248" r="9264" b="48933"/>
          <a:stretch/>
        </p:blipFill>
        <p:spPr>
          <a:xfrm>
            <a:off x="983432" y="116632"/>
            <a:ext cx="8856984" cy="6678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30882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2CEE5-8EE2-44B7-968A-DA44CC81D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7693" y="4572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3. </a:t>
            </a:r>
            <a:r>
              <a:rPr lang="en-US" dirty="0" err="1"/>
              <a:t>Số</a:t>
            </a:r>
            <a:r>
              <a:rPr lang="en-US" dirty="0"/>
              <a:t>?</a:t>
            </a:r>
            <a:br>
              <a:rPr lang="en-US" dirty="0"/>
            </a:br>
            <a:r>
              <a:rPr lang="en-US" dirty="0"/>
              <a:t>a)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5" name="Table 2">
            <a:extLst>
              <a:ext uri="{FF2B5EF4-FFF2-40B4-BE49-F238E27FC236}">
                <a16:creationId xmlns:a16="http://schemas.microsoft.com/office/drawing/2014/main" id="{E50DF0DE-98F5-4E2E-ADFF-9169DDB68D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6118740"/>
              </p:ext>
            </p:extLst>
          </p:nvPr>
        </p:nvGraphicFramePr>
        <p:xfrm>
          <a:off x="1535956" y="1916832"/>
          <a:ext cx="9132042" cy="35081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1190">
                  <a:extLst>
                    <a:ext uri="{9D8B030D-6E8A-4147-A177-3AD203B41FA5}">
                      <a16:colId xmlns:a16="http://schemas.microsoft.com/office/drawing/2014/main" val="4246477389"/>
                    </a:ext>
                  </a:extLst>
                </a:gridCol>
                <a:gridCol w="1135836">
                  <a:extLst>
                    <a:ext uri="{9D8B030D-6E8A-4147-A177-3AD203B41FA5}">
                      <a16:colId xmlns:a16="http://schemas.microsoft.com/office/drawing/2014/main" val="778985216"/>
                    </a:ext>
                  </a:extLst>
                </a:gridCol>
                <a:gridCol w="1135836">
                  <a:extLst>
                    <a:ext uri="{9D8B030D-6E8A-4147-A177-3AD203B41FA5}">
                      <a16:colId xmlns:a16="http://schemas.microsoft.com/office/drawing/2014/main" val="2338866394"/>
                    </a:ext>
                  </a:extLst>
                </a:gridCol>
                <a:gridCol w="1135836">
                  <a:extLst>
                    <a:ext uri="{9D8B030D-6E8A-4147-A177-3AD203B41FA5}">
                      <a16:colId xmlns:a16="http://schemas.microsoft.com/office/drawing/2014/main" val="1394357323"/>
                    </a:ext>
                  </a:extLst>
                </a:gridCol>
                <a:gridCol w="1135836">
                  <a:extLst>
                    <a:ext uri="{9D8B030D-6E8A-4147-A177-3AD203B41FA5}">
                      <a16:colId xmlns:a16="http://schemas.microsoft.com/office/drawing/2014/main" val="1320099697"/>
                    </a:ext>
                  </a:extLst>
                </a:gridCol>
                <a:gridCol w="1135836">
                  <a:extLst>
                    <a:ext uri="{9D8B030D-6E8A-4147-A177-3AD203B41FA5}">
                      <a16:colId xmlns:a16="http://schemas.microsoft.com/office/drawing/2014/main" val="2030143012"/>
                    </a:ext>
                  </a:extLst>
                </a:gridCol>
                <a:gridCol w="1135836">
                  <a:extLst>
                    <a:ext uri="{9D8B030D-6E8A-4147-A177-3AD203B41FA5}">
                      <a16:colId xmlns:a16="http://schemas.microsoft.com/office/drawing/2014/main" val="1330329681"/>
                    </a:ext>
                  </a:extLst>
                </a:gridCol>
                <a:gridCol w="1135836">
                  <a:extLst>
                    <a:ext uri="{9D8B030D-6E8A-4147-A177-3AD203B41FA5}">
                      <a16:colId xmlns:a16="http://schemas.microsoft.com/office/drawing/2014/main" val="130156827"/>
                    </a:ext>
                  </a:extLst>
                </a:gridCol>
              </a:tblGrid>
              <a:tr h="1169388">
                <a:tc rowSpan="2"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+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4392553"/>
                  </a:ext>
                </a:extLst>
              </a:tr>
              <a:tr h="11693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8318871"/>
                  </a:ext>
                </a:extLst>
              </a:tr>
              <a:tr h="1169388">
                <a:tc>
                  <a:txBody>
                    <a:bodyPr/>
                    <a:lstStyle/>
                    <a:p>
                      <a:pPr algn="ctr"/>
                      <a:endParaRPr 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FF0000"/>
                          </a:solidFill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9081198"/>
                  </a:ext>
                </a:extLst>
              </a:tr>
            </a:tbl>
          </a:graphicData>
        </a:graphic>
      </p:graphicFrame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0AC29947-1507-495B-B265-E7DAF56159F3}"/>
              </a:ext>
            </a:extLst>
          </p:cNvPr>
          <p:cNvSpPr/>
          <p:nvPr/>
        </p:nvSpPr>
        <p:spPr>
          <a:xfrm>
            <a:off x="4147798" y="4461644"/>
            <a:ext cx="648072" cy="7486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/>
              <a:t>?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76607268-0AE9-4A27-8FEA-F33F7DBD5B9D}"/>
              </a:ext>
            </a:extLst>
          </p:cNvPr>
          <p:cNvSpPr/>
          <p:nvPr/>
        </p:nvSpPr>
        <p:spPr>
          <a:xfrm>
            <a:off x="5242107" y="4509120"/>
            <a:ext cx="648072" cy="7486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/>
              <a:t>?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372E97EF-3A20-4B8C-BF70-39A619F7E115}"/>
              </a:ext>
            </a:extLst>
          </p:cNvPr>
          <p:cNvSpPr/>
          <p:nvPr/>
        </p:nvSpPr>
        <p:spPr>
          <a:xfrm>
            <a:off x="6407309" y="4461644"/>
            <a:ext cx="648072" cy="7486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/>
              <a:t>?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3C33F848-AACA-4905-803F-6A2B76D78FFD}"/>
              </a:ext>
            </a:extLst>
          </p:cNvPr>
          <p:cNvSpPr/>
          <p:nvPr/>
        </p:nvSpPr>
        <p:spPr>
          <a:xfrm>
            <a:off x="8666820" y="4509120"/>
            <a:ext cx="648072" cy="7486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/>
              <a:t>?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0111DF66-D970-49D0-9CAC-C839A990EAF4}"/>
              </a:ext>
            </a:extLst>
          </p:cNvPr>
          <p:cNvSpPr/>
          <p:nvPr/>
        </p:nvSpPr>
        <p:spPr>
          <a:xfrm>
            <a:off x="9772090" y="4461644"/>
            <a:ext cx="648072" cy="7486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644277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8" grpId="0" animBg="1"/>
      <p:bldP spid="8" grpId="1" animBg="1"/>
      <p:bldP spid="10" grpId="0" animBg="1"/>
      <p:bldP spid="10" grpId="1" animBg="1"/>
      <p:bldP spid="12" grpId="0" animBg="1"/>
      <p:bldP spid="12" grpId="1" animBg="1"/>
      <p:bldP spid="14" grpId="0" animBg="1"/>
      <p:bldP spid="14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E5DDEB2C-5BB9-4B5A-BE52-F71E3BFACB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2676187"/>
              </p:ext>
            </p:extLst>
          </p:nvPr>
        </p:nvGraphicFramePr>
        <p:xfrm>
          <a:off x="2223433" y="3008399"/>
          <a:ext cx="1886626" cy="3184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3313">
                  <a:extLst>
                    <a:ext uri="{9D8B030D-6E8A-4147-A177-3AD203B41FA5}">
                      <a16:colId xmlns:a16="http://schemas.microsoft.com/office/drawing/2014/main" val="1324715407"/>
                    </a:ext>
                  </a:extLst>
                </a:gridCol>
                <a:gridCol w="943313">
                  <a:extLst>
                    <a:ext uri="{9D8B030D-6E8A-4147-A177-3AD203B41FA5}">
                      <a16:colId xmlns:a16="http://schemas.microsoft.com/office/drawing/2014/main" val="1196934001"/>
                    </a:ext>
                  </a:extLst>
                </a:gridCol>
              </a:tblGrid>
              <a:tr h="796032"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7293622"/>
                  </a:ext>
                </a:extLst>
              </a:tr>
              <a:tr h="796032"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4706681"/>
                  </a:ext>
                </a:extLst>
              </a:tr>
              <a:tr h="796032"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rgbClr val="FF0000"/>
                          </a:solidFill>
                        </a:rPr>
                        <a:t>7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7810267"/>
                  </a:ext>
                </a:extLst>
              </a:tr>
              <a:tr h="796032"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rgbClr val="FF0000"/>
                          </a:solidFill>
                        </a:rPr>
                        <a:t>9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7356152"/>
                  </a:ext>
                </a:extLst>
              </a:tr>
            </a:tbl>
          </a:graphicData>
        </a:graphic>
      </p:graphicFrame>
      <p:sp>
        <p:nvSpPr>
          <p:cNvPr id="5" name="Isosceles Triangle 4">
            <a:extLst>
              <a:ext uri="{FF2B5EF4-FFF2-40B4-BE49-F238E27FC236}">
                <a16:creationId xmlns:a16="http://schemas.microsoft.com/office/drawing/2014/main" id="{E9BEED91-B2B7-40BF-8AD6-02759EBCB125}"/>
              </a:ext>
            </a:extLst>
          </p:cNvPr>
          <p:cNvSpPr/>
          <p:nvPr/>
        </p:nvSpPr>
        <p:spPr>
          <a:xfrm>
            <a:off x="1981200" y="1712255"/>
            <a:ext cx="2371092" cy="1296144"/>
          </a:xfrm>
          <a:prstGeom prst="triangl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" name="Table 6">
            <a:extLst>
              <a:ext uri="{FF2B5EF4-FFF2-40B4-BE49-F238E27FC236}">
                <a16:creationId xmlns:a16="http://schemas.microsoft.com/office/drawing/2014/main" id="{C7AF48A3-8AFC-4680-B59E-BDAF037A0E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8525474"/>
              </p:ext>
            </p:extLst>
          </p:nvPr>
        </p:nvGraphicFramePr>
        <p:xfrm>
          <a:off x="5375920" y="3008399"/>
          <a:ext cx="1886626" cy="3184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3313">
                  <a:extLst>
                    <a:ext uri="{9D8B030D-6E8A-4147-A177-3AD203B41FA5}">
                      <a16:colId xmlns:a16="http://schemas.microsoft.com/office/drawing/2014/main" val="1324715407"/>
                    </a:ext>
                  </a:extLst>
                </a:gridCol>
                <a:gridCol w="943313">
                  <a:extLst>
                    <a:ext uri="{9D8B030D-6E8A-4147-A177-3AD203B41FA5}">
                      <a16:colId xmlns:a16="http://schemas.microsoft.com/office/drawing/2014/main" val="1196934001"/>
                    </a:ext>
                  </a:extLst>
                </a:gridCol>
              </a:tblGrid>
              <a:tr h="796032"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7293622"/>
                  </a:ext>
                </a:extLst>
              </a:tr>
              <a:tr h="796032"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4706681"/>
                  </a:ext>
                </a:extLst>
              </a:tr>
              <a:tr h="796032"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rgbClr val="FF0000"/>
                          </a:solidFill>
                        </a:rPr>
                        <a:t>7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7810267"/>
                  </a:ext>
                </a:extLst>
              </a:tr>
              <a:tr h="796032"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7356152"/>
                  </a:ext>
                </a:extLst>
              </a:tr>
            </a:tbl>
          </a:graphicData>
        </a:graphic>
      </p:graphicFrame>
      <p:graphicFrame>
        <p:nvGraphicFramePr>
          <p:cNvPr id="13" name="Table 6">
            <a:extLst>
              <a:ext uri="{FF2B5EF4-FFF2-40B4-BE49-F238E27FC236}">
                <a16:creationId xmlns:a16="http://schemas.microsoft.com/office/drawing/2014/main" id="{715601AA-1F75-4EA3-AFD5-95C7D2FF29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6986858"/>
              </p:ext>
            </p:extLst>
          </p:nvPr>
        </p:nvGraphicFramePr>
        <p:xfrm>
          <a:off x="8331346" y="3008399"/>
          <a:ext cx="1886626" cy="3184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3313">
                  <a:extLst>
                    <a:ext uri="{9D8B030D-6E8A-4147-A177-3AD203B41FA5}">
                      <a16:colId xmlns:a16="http://schemas.microsoft.com/office/drawing/2014/main" val="1324715407"/>
                    </a:ext>
                  </a:extLst>
                </a:gridCol>
                <a:gridCol w="943313">
                  <a:extLst>
                    <a:ext uri="{9D8B030D-6E8A-4147-A177-3AD203B41FA5}">
                      <a16:colId xmlns:a16="http://schemas.microsoft.com/office/drawing/2014/main" val="1196934001"/>
                    </a:ext>
                  </a:extLst>
                </a:gridCol>
              </a:tblGrid>
              <a:tr h="796032"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7293622"/>
                  </a:ext>
                </a:extLst>
              </a:tr>
              <a:tr h="796032"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/>
                        <a:t>4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4706681"/>
                  </a:ext>
                </a:extLst>
              </a:tr>
              <a:tr h="796032">
                <a:tc>
                  <a:txBody>
                    <a:bodyPr/>
                    <a:lstStyle/>
                    <a:p>
                      <a:pPr algn="ctr"/>
                      <a:r>
                        <a:rPr lang="en-US" sz="3200" b="1"/>
                        <a:t>6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7810267"/>
                  </a:ext>
                </a:extLst>
              </a:tr>
              <a:tr h="796032"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rgbClr val="FF0000"/>
                          </a:solidFill>
                        </a:rPr>
                        <a:t>7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/>
                        <a:t>0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7356152"/>
                  </a:ext>
                </a:extLst>
              </a:tr>
            </a:tbl>
          </a:graphicData>
        </a:graphic>
      </p:graphicFrame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3327B79A-AF0A-43A2-9AD5-2B06393CFE48}"/>
              </a:ext>
            </a:extLst>
          </p:cNvPr>
          <p:cNvSpPr/>
          <p:nvPr/>
        </p:nvSpPr>
        <p:spPr>
          <a:xfrm>
            <a:off x="8089113" y="1712255"/>
            <a:ext cx="2371092" cy="1296144"/>
          </a:xfrm>
          <a:prstGeom prst="triangl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Isosceles Triangle 16">
            <a:extLst>
              <a:ext uri="{FF2B5EF4-FFF2-40B4-BE49-F238E27FC236}">
                <a16:creationId xmlns:a16="http://schemas.microsoft.com/office/drawing/2014/main" id="{F5772E75-37A7-435A-B4BE-83C1A17AA5C6}"/>
              </a:ext>
            </a:extLst>
          </p:cNvPr>
          <p:cNvSpPr/>
          <p:nvPr/>
        </p:nvSpPr>
        <p:spPr>
          <a:xfrm>
            <a:off x="5133687" y="1712255"/>
            <a:ext cx="2371092" cy="1296144"/>
          </a:xfrm>
          <a:prstGeom prst="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FDB24AE-BF9F-46ED-B765-48206B3B41BA}"/>
              </a:ext>
            </a:extLst>
          </p:cNvPr>
          <p:cNvSpPr txBox="1"/>
          <p:nvPr/>
        </p:nvSpPr>
        <p:spPr>
          <a:xfrm>
            <a:off x="2855640" y="1988840"/>
            <a:ext cx="6480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/>
              <a:t>9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55AFAED-3715-4EDE-B18F-FE9E70D6F875}"/>
              </a:ext>
            </a:extLst>
          </p:cNvPr>
          <p:cNvSpPr txBox="1"/>
          <p:nvPr/>
        </p:nvSpPr>
        <p:spPr>
          <a:xfrm>
            <a:off x="9012324" y="2025929"/>
            <a:ext cx="6480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/>
              <a:t>7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00D09F1-DC06-4918-8150-C690B5C2FC9E}"/>
              </a:ext>
            </a:extLst>
          </p:cNvPr>
          <p:cNvSpPr txBox="1"/>
          <p:nvPr/>
        </p:nvSpPr>
        <p:spPr>
          <a:xfrm>
            <a:off x="5995197" y="2085069"/>
            <a:ext cx="6480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/>
              <a:t>8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146DA18E-52E0-4509-A9C5-51D9D3E255A6}"/>
              </a:ext>
            </a:extLst>
          </p:cNvPr>
          <p:cNvSpPr/>
          <p:nvPr/>
        </p:nvSpPr>
        <p:spPr>
          <a:xfrm>
            <a:off x="5563147" y="5505075"/>
            <a:ext cx="548855" cy="6003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332241AE-C0CD-4CAF-AF0D-5C505DCD8B83}"/>
              </a:ext>
            </a:extLst>
          </p:cNvPr>
          <p:cNvSpPr/>
          <p:nvPr/>
        </p:nvSpPr>
        <p:spPr>
          <a:xfrm>
            <a:off x="3407894" y="5505075"/>
            <a:ext cx="548855" cy="6003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A8C1B173-ECCF-4718-87C2-3AA6A4D849D3}"/>
              </a:ext>
            </a:extLst>
          </p:cNvPr>
          <p:cNvSpPr/>
          <p:nvPr/>
        </p:nvSpPr>
        <p:spPr>
          <a:xfrm>
            <a:off x="2444721" y="4703571"/>
            <a:ext cx="548855" cy="6003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08121653-CB84-42C6-AEB3-DD439BDF4DF5}"/>
              </a:ext>
            </a:extLst>
          </p:cNvPr>
          <p:cNvSpPr/>
          <p:nvPr/>
        </p:nvSpPr>
        <p:spPr>
          <a:xfrm>
            <a:off x="3363524" y="3908125"/>
            <a:ext cx="548855" cy="6003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72721E24-0632-457B-9CC5-68961214B32B}"/>
              </a:ext>
            </a:extLst>
          </p:cNvPr>
          <p:cNvSpPr/>
          <p:nvPr/>
        </p:nvSpPr>
        <p:spPr>
          <a:xfrm>
            <a:off x="5547146" y="4703571"/>
            <a:ext cx="548855" cy="6003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4994BED3-7BEE-4CED-872B-0571EF39FBA2}"/>
              </a:ext>
            </a:extLst>
          </p:cNvPr>
          <p:cNvSpPr/>
          <p:nvPr/>
        </p:nvSpPr>
        <p:spPr>
          <a:xfrm>
            <a:off x="6563886" y="3931729"/>
            <a:ext cx="548855" cy="6003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7CE332B5-71E6-4F73-AECA-D47D439EEA12}"/>
              </a:ext>
            </a:extLst>
          </p:cNvPr>
          <p:cNvSpPr/>
          <p:nvPr/>
        </p:nvSpPr>
        <p:spPr>
          <a:xfrm>
            <a:off x="8471122" y="5482407"/>
            <a:ext cx="548855" cy="6003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D0B794CD-0426-4960-8695-A5A13427101F}"/>
              </a:ext>
            </a:extLst>
          </p:cNvPr>
          <p:cNvSpPr/>
          <p:nvPr/>
        </p:nvSpPr>
        <p:spPr>
          <a:xfrm>
            <a:off x="8515322" y="3945214"/>
            <a:ext cx="548855" cy="6003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29F1755-DC54-47C9-9A65-42B153A94482}"/>
              </a:ext>
            </a:extLst>
          </p:cNvPr>
          <p:cNvSpPr/>
          <p:nvPr/>
        </p:nvSpPr>
        <p:spPr>
          <a:xfrm>
            <a:off x="9515807" y="4703571"/>
            <a:ext cx="548855" cy="6003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169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5" grpId="0" animBg="1"/>
      <p:bldP spid="27" grpId="0" animBg="1"/>
      <p:bldP spid="29" grpId="0" animBg="1"/>
      <p:bldP spid="31" grpId="0" animBg="1"/>
      <p:bldP spid="33" grpId="0" animBg="1"/>
      <p:bldP spid="35" grpId="0" animBg="1"/>
      <p:bldP spid="37" grpId="0" animBg="1"/>
      <p:bldP spid="3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6DD8502D-C85B-49AE-99C9-E3747EF3869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84" t="52572" r="8364" b="23289"/>
          <a:stretch/>
        </p:blipFill>
        <p:spPr bwMode="auto">
          <a:xfrm>
            <a:off x="1415480" y="29451"/>
            <a:ext cx="8496944" cy="6749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435900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1272</TotalTime>
  <Words>213</Words>
  <Application>Microsoft Office PowerPoint</Application>
  <PresentationFormat>Widescreen</PresentationFormat>
  <Paragraphs>160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Arial-SGK-TV</vt:lpstr>
      <vt:lpstr>Calibri</vt:lpstr>
      <vt:lpstr>Calibri Light</vt:lpstr>
      <vt:lpstr>HP-168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3. Số? a) </vt:lpstr>
      <vt:lpstr>PowerPoint Presentation</vt:lpstr>
      <vt:lpstr>PowerPoint Presentation</vt:lpstr>
      <vt:lpstr>4. Số? a)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Administrator</cp:lastModifiedBy>
  <cp:revision>88</cp:revision>
  <dcterms:created xsi:type="dcterms:W3CDTF">2020-03-23T01:55:28Z</dcterms:created>
  <dcterms:modified xsi:type="dcterms:W3CDTF">2021-12-13T11:13:59Z</dcterms:modified>
</cp:coreProperties>
</file>