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3"/>
  </p:notesMasterIdLst>
  <p:sldIdLst>
    <p:sldId id="258" r:id="rId3"/>
    <p:sldId id="280" r:id="rId4"/>
    <p:sldId id="334" r:id="rId5"/>
    <p:sldId id="329" r:id="rId6"/>
    <p:sldId id="346" r:id="rId7"/>
    <p:sldId id="345" r:id="rId8"/>
    <p:sldId id="276" r:id="rId9"/>
    <p:sldId id="347" r:id="rId10"/>
    <p:sldId id="348" r:id="rId11"/>
    <p:sldId id="261" r:id="rId12"/>
  </p:sldIdLst>
  <p:sldSz cx="9144000" cy="5143500" type="screen16x9"/>
  <p:notesSz cx="6858000" cy="9144000"/>
  <p:embeddedFontLst>
    <p:embeddedFont>
      <p:font typeface="Arial-SGK-TV" pitchFamily="2" charset="0"/>
      <p:regular r:id="rId14"/>
      <p:bold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HP001 4 hang 1 ô ly" panose="020B0603050302020204" pitchFamily="34" charset="0"/>
      <p:bold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Quicksand Medium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42"/>
    <a:srgbClr val="FEE7EF"/>
    <a:srgbClr val="0418AC"/>
    <a:srgbClr val="57EF7F"/>
    <a:srgbClr val="2CD434"/>
    <a:srgbClr val="72CEEE"/>
    <a:srgbClr val="FFFF99"/>
    <a:srgbClr val="FEFDF9"/>
    <a:srgbClr val="FEFBF6"/>
    <a:srgbClr val="FE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 varScale="1">
        <p:scale>
          <a:sx n="84" d="100"/>
          <a:sy n="84" d="100"/>
        </p:scale>
        <p:origin x="31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0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đẹp cho bài giảng điện tử">
            <a:extLst>
              <a:ext uri="{FF2B5EF4-FFF2-40B4-BE49-F238E27FC236}">
                <a16:creationId xmlns:a16="http://schemas.microsoft.com/office/drawing/2014/main" id="{CF3E05AF-090B-48B6-97C4-233EC517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04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0839" y="1340143"/>
            <a:ext cx="8001000" cy="15927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mừng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con </a:t>
            </a:r>
          </a:p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hôm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2791" y="2860948"/>
            <a:ext cx="4057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5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5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5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5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2CD434"/>
          </a:solidFill>
          <a:ln w="76200">
            <a:solidFill>
              <a:srgbClr val="00924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TÔI VÀ CÁC BẠN</a:t>
            </a:r>
          </a:p>
        </p:txBody>
      </p:sp>
      <p:sp>
        <p:nvSpPr>
          <p:cNvPr id="5" name="Oval 4"/>
          <p:cNvSpPr/>
          <p:nvPr/>
        </p:nvSpPr>
        <p:spPr>
          <a:xfrm>
            <a:off x="52134" y="75992"/>
            <a:ext cx="1575559" cy="1290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2CD434"/>
                </a:solidFill>
              </a:rPr>
              <a:t>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89822" l="1535" r="97545"/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78" y="1366576"/>
            <a:ext cx="7284357" cy="175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752" y="1356528"/>
            <a:ext cx="2578248" cy="26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3904" y="186950"/>
            <a:ext cx="2531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tai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xấu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xí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106" y="739582"/>
            <a:ext cx="63240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tai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to.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chê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: “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sẽ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tai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đẹp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”.</a:t>
            </a:r>
          </a:p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lần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quên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khuấy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 Ai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hoảng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chợt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dỏng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tai : “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Suỵt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!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tớ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”.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hướng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Tất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tấm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tai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tuyệt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r>
              <a:rPr lang="en-US" sz="22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buồn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200" dirty="0">
                <a:latin typeface="Arial-SGK-TV" pitchFamily="2" charset="0"/>
                <a:cs typeface="Arial-SGK-TV" pitchFamily="2" charset="0"/>
              </a:rPr>
              <a:t> tai 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nữa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r"/>
            <a:endParaRPr lang="en-US" sz="2000" dirty="0">
              <a:latin typeface="Arial-SGK-TV" pitchFamily="2" charset="0"/>
              <a:cs typeface="Arial-SGK-TV" pitchFamily="2" charset="0"/>
            </a:endParaRPr>
          </a:p>
          <a:p>
            <a:pPr algn="r"/>
            <a:r>
              <a:rPr lang="en-US" sz="2000" dirty="0">
                <a:latin typeface="Arial-SGK-TV" pitchFamily="2" charset="0"/>
                <a:cs typeface="Arial-SGK-TV" pitchFamily="2" charset="0"/>
              </a:rPr>
              <a:t>(Theo </a:t>
            </a:r>
            <a:r>
              <a:rPr lang="en-US" sz="2000" i="1" dirty="0" err="1">
                <a:latin typeface="Arial-SGK-TV" pitchFamily="2" charset="0"/>
                <a:cs typeface="Arial-SGK-TV" pitchFamily="2" charset="0"/>
              </a:rPr>
              <a:t>truyện</a:t>
            </a:r>
            <a:r>
              <a:rPr lang="en-US" sz="20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i="1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0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i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0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i="1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0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i="1" dirty="0" err="1">
                <a:latin typeface="Arial-SGK-TV" pitchFamily="2" charset="0"/>
                <a:cs typeface="Arial-SGK-TV" pitchFamily="2" charset="0"/>
              </a:rPr>
              <a:t>mầm</a:t>
            </a:r>
            <a:r>
              <a:rPr lang="en-US" sz="2000" i="1" dirty="0">
                <a:latin typeface="Arial-SGK-TV" pitchFamily="2" charset="0"/>
                <a:cs typeface="Arial-SGK-TV" pitchFamily="2" charset="0"/>
              </a:rPr>
              <a:t> non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1386" y="1913860"/>
            <a:ext cx="2562214" cy="1265042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Viết </a:t>
            </a:r>
          </a:p>
        </p:txBody>
      </p:sp>
      <p:sp>
        <p:nvSpPr>
          <p:cNvPr id="3" name="Oval 2"/>
          <p:cNvSpPr/>
          <p:nvPr/>
        </p:nvSpPr>
        <p:spPr>
          <a:xfrm>
            <a:off x="2796364" y="1976269"/>
            <a:ext cx="1210726" cy="109654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944679" y="110578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Tiết 4</a:t>
            </a:r>
          </a:p>
        </p:txBody>
      </p:sp>
    </p:spTree>
    <p:extLst>
      <p:ext uri="{BB962C8B-B14F-4D97-AF65-F5344CB8AC3E}">
        <p14:creationId xmlns:p14="http://schemas.microsoft.com/office/powerpoint/2010/main" val="358041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77432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   Nghe viết </a:t>
            </a: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8" b="99154" l="4798" r="97178">
                        <a14:backgroundMark x1="43462" y1="64298" x2="43462" y2="64298"/>
                        <a14:backgroundMark x1="49012" y1="49915" x2="49012" y2="49915"/>
                        <a14:backgroundMark x1="67639" y1="6430" x2="67639" y2="6430"/>
                        <a14:backgroundMark x1="79116" y1="8460" x2="79116" y2="8460"/>
                        <a14:backgroundMark x1="78457" y1="4399" x2="78457" y2="4399"/>
                        <a14:backgroundMark x1="76764" y1="4399" x2="76764" y2="4399"/>
                        <a14:backgroundMark x1="81185" y1="8122" x2="81185" y2="8122"/>
                        <a14:backgroundMark x1="94920" y1="70051" x2="94920" y2="70051"/>
                        <a14:backgroundMark x1="87112" y1="63621" x2="87112" y2="63621"/>
                        <a14:backgroundMark x1="95296" y1="73604" x2="95296" y2="73604"/>
                        <a14:backgroundMark x1="80809" y1="72589" x2="80809" y2="72589"/>
                        <a14:backgroundMark x1="71872" y1="77327" x2="71872" y2="77327"/>
                        <a14:backgroundMark x1="52399" y1="77327" x2="52399" y2="77327"/>
                        <a14:backgroundMark x1="41016" y1="70728" x2="41016" y2="70728"/>
                        <a14:backgroundMark x1="37723" y1="73266" x2="37723" y2="73266"/>
                        <a14:backgroundMark x1="16181" y1="74281" x2="16181" y2="74281"/>
                        <a14:backgroundMark x1="5927" y1="79695" x2="5927" y2="79695"/>
                        <a14:backgroundMark x1="49389" y1="53299" x2="49389" y2="53299"/>
                        <a14:backgroundMark x1="54092" y1="38917" x2="54092" y2="38917"/>
                        <a14:backgroundMark x1="59643" y1="28934" x2="59643" y2="28934"/>
                        <a14:backgroundMark x1="63688" y1="21489" x2="63688" y2="21489"/>
                        <a14:backgroundMark x1="69144" y1="18105" x2="69144" y2="18105"/>
                        <a14:backgroundMark x1="54280" y1="36548" x2="54280" y2="36548"/>
                        <a14:backgroundMark x1="51270" y1="45854" x2="51270" y2="45854"/>
                        <a14:backgroundMark x1="51082" y1="63959" x2="51082" y2="63959"/>
                        <a14:backgroundMark x1="54845" y1="76988" x2="54845" y2="7698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90" y="1367732"/>
            <a:ext cx="5720316" cy="318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2561" y="820922"/>
            <a:ext cx="6051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hướng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1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25977"/>
            <a:ext cx="9216379" cy="5117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125" y="1267884"/>
            <a:ext cx="812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thỏ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về</a:t>
            </a:r>
            <a:endParaRPr lang="en-US" sz="2550" b="1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A301C-F87D-401F-8A20-F7464E6FDDF0}"/>
              </a:ext>
            </a:extLst>
          </p:cNvPr>
          <p:cNvSpPr txBox="1"/>
          <p:nvPr/>
        </p:nvSpPr>
        <p:spPr>
          <a:xfrm>
            <a:off x="189816" y="1746327"/>
            <a:ext cx="153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HP001 4 hang 1 ô ly" panose="020B06030503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6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774324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tai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xấu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xí</a:t>
            </a:r>
            <a:r>
              <a: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uyt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, it ,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uyêt</a:t>
            </a:r>
            <a:r>
              <a:rPr lang="en-US" sz="2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, </a:t>
            </a:r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2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50903" y="1406651"/>
            <a:ext cx="12561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suỵt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8336" y="1406652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huýt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94094" y="1406652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tuýt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39852" y="1384263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suýt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6006" y="2181077"/>
            <a:ext cx="12561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thịt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32107" y="2214727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hít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24982" y="2242837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xịt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55242" y="2181076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tít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2941" y="3033433"/>
            <a:ext cx="1702669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tuyệt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31671" y="3022802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tuyết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44843" y="3055303"/>
            <a:ext cx="250011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khuyết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09755" y="3852139"/>
            <a:ext cx="1521916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diết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348335" y="3841508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viết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88327" y="3834703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miệt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01628" y="3841508"/>
            <a:ext cx="1713301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tiết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077" y="1406651"/>
            <a:ext cx="86342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uyt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077" y="2181077"/>
            <a:ext cx="86342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0" y="3033434"/>
            <a:ext cx="110724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uyêt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516" y="3841507"/>
            <a:ext cx="86342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iêt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9B27FB9A-543F-4BEF-8CA8-36F4CB5D21EB}"/>
              </a:ext>
            </a:extLst>
          </p:cNvPr>
          <p:cNvSpPr/>
          <p:nvPr/>
        </p:nvSpPr>
        <p:spPr>
          <a:xfrm>
            <a:off x="6553908" y="3052585"/>
            <a:ext cx="1399245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418AC"/>
                </a:solidFill>
                <a:latin typeface="Arial-SGK-TV" pitchFamily="2" charset="0"/>
                <a:cs typeface="Arial-SGK-TV" pitchFamily="2" charset="0"/>
              </a:rPr>
              <a:t>thuyết</a:t>
            </a:r>
            <a:endParaRPr lang="en-US" sz="2800" dirty="0">
              <a:solidFill>
                <a:srgbClr val="0418A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9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8092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Vẽ con vật em yêu thích và đặt tên cho bức tranh em vẽ</a:t>
            </a: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2" b="96641" l="4837" r="89860">
                        <a14:foregroundMark x1="69488" y1="55991" x2="69488" y2="55991"/>
                        <a14:foregroundMark x1="66698" y1="48264" x2="66698" y2="48264"/>
                        <a14:foregroundMark x1="20744" y1="88802" x2="20744" y2="88802"/>
                        <a14:foregroundMark x1="23535" y1="93729" x2="23535" y2="93729"/>
                        <a14:foregroundMark x1="15814" y1="87346" x2="15814" y2="87346"/>
                        <a14:foregroundMark x1="41860" y1="81971" x2="41860" y2="81971"/>
                        <a14:foregroundMark x1="37767" y1="87794" x2="37767" y2="87794"/>
                        <a14:foregroundMark x1="30884" y1="78499" x2="30884" y2="78499"/>
                        <a14:foregroundMark x1="58512" y1="78499" x2="58512" y2="78499"/>
                        <a14:foregroundMark x1="54047" y1="91713" x2="54047" y2="91713"/>
                        <a14:foregroundMark x1="77674" y1="82979" x2="77674" y2="82979"/>
                        <a14:foregroundMark x1="76837" y1="88354" x2="76837" y2="883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792265"/>
            <a:ext cx="2830524" cy="235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E:\QUYNH\anh tai ve poiwer oint\cá 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6" r="100000">
                        <a14:foregroundMark x1="22442" y1="23721" x2="22442" y2="23721"/>
                        <a14:foregroundMark x1="14186" y1="33721" x2="14186" y2="33721"/>
                        <a14:foregroundMark x1="10581" y1="47907" x2="10581" y2="4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3" y="703329"/>
            <a:ext cx="2330745" cy="233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QUYNH\anh tai ve poiwer oint\thỏ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01" b="78477" l="4244" r="54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99" r="43684" b="20427"/>
          <a:stretch/>
        </p:blipFill>
        <p:spPr bwMode="auto">
          <a:xfrm>
            <a:off x="2685849" y="883452"/>
            <a:ext cx="2460309" cy="19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QUYNH\anh tai ve poiwer oint\chim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8" r="23837" b="6368"/>
          <a:stretch/>
        </p:blipFill>
        <p:spPr bwMode="auto">
          <a:xfrm>
            <a:off x="5146158" y="703329"/>
            <a:ext cx="2785730" cy="19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QUYNH\anh tai ve poiwer oint\con gà 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3" y="2377613"/>
            <a:ext cx="2955408" cy="29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QUYNH\anh tai ve poiwer oint\chó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 bwMode="auto">
          <a:xfrm>
            <a:off x="3659704" y="3034072"/>
            <a:ext cx="2067682" cy="19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0456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</TotalTime>
  <Words>251</Words>
  <Application>Microsoft Office PowerPoint</Application>
  <PresentationFormat>On-screen Show (16:9)</PresentationFormat>
  <Paragraphs>48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Calibri</vt:lpstr>
      <vt:lpstr>Quicksand Medium</vt:lpstr>
      <vt:lpstr>Arial</vt:lpstr>
      <vt:lpstr>Times New Roman</vt:lpstr>
      <vt:lpstr>HP001 4 hang 1 ô ly</vt:lpstr>
      <vt:lpstr>Arial-SGK-TV</vt:lpstr>
      <vt:lpstr>Lato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Administrator</cp:lastModifiedBy>
  <cp:revision>343</cp:revision>
  <dcterms:modified xsi:type="dcterms:W3CDTF">2022-01-15T14:13:04Z</dcterms:modified>
</cp:coreProperties>
</file>