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75" r:id="rId4"/>
    <p:sldId id="266" r:id="rId5"/>
    <p:sldId id="276" r:id="rId6"/>
    <p:sldId id="277" r:id="rId7"/>
    <p:sldId id="2903" r:id="rId8"/>
    <p:sldId id="2904" r:id="rId9"/>
    <p:sldId id="328" r:id="rId10"/>
    <p:sldId id="327" r:id="rId11"/>
    <p:sldId id="278" r:id="rId12"/>
    <p:sldId id="2905" r:id="rId13"/>
    <p:sldId id="2906" r:id="rId14"/>
    <p:sldId id="2902" r:id="rId15"/>
    <p:sldId id="2899" r:id="rId16"/>
    <p:sldId id="2898" r:id="rId17"/>
  </p:sldIdLst>
  <p:sldSz cx="9144000" cy="5143500" type="screen16x9"/>
  <p:notesSz cx="6858000" cy="9144000"/>
  <p:embeddedFontLst>
    <p:embeddedFont>
      <p:font typeface="Arial-Rounded" charset="0"/>
      <p:regular r:id="rId19"/>
    </p:embeddedFont>
    <p:embeddedFont>
      <p:font typeface="宋体" pitchFamily="2" charset="-122"/>
      <p:regular r:id="rId20"/>
    </p:embeddedFont>
    <p:embeddedFont>
      <p:font typeface="DFPOP1-W9" charset="-128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Arial-SGK-TV" pitchFamily="2" charset="0"/>
      <p:regular r:id="rId26"/>
      <p:bold r:id="rId27"/>
      <p:italic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3"/>
            <p14:sldId id="2904"/>
            <p14:sldId id="328"/>
            <p14:sldId id="327"/>
            <p14:sldId id="278"/>
            <p14:sldId id="2905"/>
            <p14:sldId id="2906"/>
            <p14:sldId id="2902"/>
            <p14:sldId id="2899"/>
            <p14:sldId id="289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8" d="100"/>
          <a:sy n="88" d="100"/>
        </p:scale>
        <p:origin x="-1440" y="-6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24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01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Class(2019) - Kids Songs - Nursery Rhymes - gogokid iLab -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FC94C7A3-A372-4BA2-B512-0E41B9426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64" y="114111"/>
            <a:ext cx="8738272" cy="491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9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1" y="1465146"/>
            <a:ext cx="9143999" cy="22814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511584" y="1625199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1" y="988776"/>
            <a:ext cx="9143999" cy="28263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cũng bảo từ khi đi học, tôi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 chạc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 lên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532606" y="1091571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95460" y="0"/>
            <a:ext cx="8953080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A6B3E7C-94D4-4C57-9186-DF5884C2BBE2}"/>
              </a:ext>
            </a:extLst>
          </p:cNvPr>
          <p:cNvSpPr txBox="1"/>
          <p:nvPr/>
        </p:nvSpPr>
        <p:spPr>
          <a:xfrm>
            <a:off x="5066730" y="1065125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235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8AD3865-44F0-47B4-9E31-870B9D371C15}"/>
              </a:ext>
            </a:extLst>
          </p:cNvPr>
          <p:cNvSpPr txBox="1"/>
          <p:nvPr/>
        </p:nvSpPr>
        <p:spPr>
          <a:xfrm>
            <a:off x="2099806" y="1468732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hãnh</a:t>
            </a:r>
            <a:r>
              <a:rPr lang="en-US" sz="235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8878C5B-116C-49FD-B1B4-2782E9605C91}"/>
              </a:ext>
            </a:extLst>
          </p:cNvPr>
          <p:cNvSpPr txBox="1"/>
          <p:nvPr/>
        </p:nvSpPr>
        <p:spPr>
          <a:xfrm>
            <a:off x="4101103" y="3467095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chững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02904F8-72F3-44E1-9F6E-6B9E95743114}"/>
              </a:ext>
            </a:extLst>
          </p:cNvPr>
          <p:cNvSpPr txBox="1"/>
          <p:nvPr/>
        </p:nvSpPr>
        <p:spPr>
          <a:xfrm>
            <a:off x="4976985" y="3448720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chạc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31B5704-A616-43CA-95A6-784F3355DE8F}"/>
              </a:ext>
            </a:extLst>
          </p:cNvPr>
          <p:cNvSpPr txBox="1"/>
          <p:nvPr/>
        </p:nvSpPr>
        <p:spPr>
          <a:xfrm>
            <a:off x="2826637" y="1492271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diện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B127CC73-C96C-436D-96E7-5D25BC441124}"/>
              </a:ext>
            </a:extLst>
          </p:cNvPr>
          <p:cNvSpPr txBox="1"/>
          <p:nvPr/>
        </p:nvSpPr>
        <p:spPr>
          <a:xfrm>
            <a:off x="5793561" y="1065125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phục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43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73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563835" y="1327243"/>
            <a:ext cx="6016329" cy="645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3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ĐỊNH HƯỚNG BÀI HỌC </a:t>
            </a:r>
            <a:endParaRPr lang="vi-VN" sz="45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272896" y="1123470"/>
            <a:ext cx="4159145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1FD446D-F501-4B29-A39F-A0AE5AAE9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6" t="1428" r="7449" b="15629"/>
          <a:stretch/>
        </p:blipFill>
        <p:spPr>
          <a:xfrm>
            <a:off x="4711961" y="1046549"/>
            <a:ext cx="3517640" cy="3050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95460" y="0"/>
            <a:ext cx="8953080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8AD3865-44F0-47B4-9E31-870B9D371C15}"/>
              </a:ext>
            </a:extLst>
          </p:cNvPr>
          <p:cNvSpPr txBox="1"/>
          <p:nvPr/>
        </p:nvSpPr>
        <p:spPr>
          <a:xfrm>
            <a:off x="2099806" y="1468732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hãnh</a:t>
            </a:r>
            <a:r>
              <a:rPr lang="en-US" sz="235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8878C5B-116C-49FD-B1B4-2782E9605C91}"/>
              </a:ext>
            </a:extLst>
          </p:cNvPr>
          <p:cNvSpPr txBox="1"/>
          <p:nvPr/>
        </p:nvSpPr>
        <p:spPr>
          <a:xfrm>
            <a:off x="3297592" y="2488871"/>
            <a:ext cx="203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2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ruyện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02904F8-72F3-44E1-9F6E-6B9E95743114}"/>
              </a:ext>
            </a:extLst>
          </p:cNvPr>
          <p:cNvSpPr txBox="1"/>
          <p:nvPr/>
        </p:nvSpPr>
        <p:spPr>
          <a:xfrm>
            <a:off x="4188709" y="2488871"/>
            <a:ext cx="139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tranh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31B5704-A616-43CA-95A6-784F3355DE8F}"/>
              </a:ext>
            </a:extLst>
          </p:cNvPr>
          <p:cNvSpPr txBox="1"/>
          <p:nvPr/>
        </p:nvSpPr>
        <p:spPr>
          <a:xfrm>
            <a:off x="2826637" y="1492271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diện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Tôi tên là Nam, học sinh lớp 1A, Trường Tiểu học Lê Quý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270" y="1500844"/>
            <a:ext cx="93752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Tôi </a:t>
            </a:r>
            <a:r>
              <a:rPr lang="en-US" altLang="zh-CN" sz="36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tên là Nam</a:t>
            </a:r>
            <a:r>
              <a:rPr lang="en-US" altLang="zh-CN" sz="3600" dirty="0" smtClean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</a:t>
            </a:r>
            <a:r>
              <a:rPr lang="en-US" altLang="zh-CN" sz="36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/</a:t>
            </a:r>
            <a:r>
              <a:rPr lang="en-US" altLang="zh-CN" sz="3600" dirty="0" smtClean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 sinh lớp 1A</a:t>
            </a:r>
            <a:r>
              <a:rPr lang="en-US" altLang="zh-CN" sz="3600" dirty="0" smtClean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</a:t>
            </a:r>
            <a:r>
              <a:rPr lang="en-US" altLang="zh-CN" sz="36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/</a:t>
            </a:r>
            <a:r>
              <a:rPr lang="en-US" altLang="zh-CN" sz="3600" dirty="0" smtClean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 Tiểu học Lê Quý </a:t>
            </a:r>
            <a:r>
              <a:rPr lang="en-US" altLang="zh-CN" sz="3600" dirty="0" err="1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Đôn</a:t>
            </a:r>
            <a:r>
              <a:rPr lang="en-US" altLang="zh-CN" sz="36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Tôi tên là Nam, học sinh lớp 1A, Trường Tiểu học Lê Quý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76&quot;/&gt;&lt;/object&gt;&lt;object type=&quot;3&quot; unique_id=&quot;10037&quot;&gt;&lt;property id=&quot;20148&quot; value=&quot;5&quot;/&gt;&lt;property id=&quot;20300&quot; value=&quot;Slide 6&quot;/&gt;&lt;property id=&quot;20307&quot; value=&quot;277&quot;/&gt;&lt;/object&gt;&lt;object type=&quot;3&quot; unique_id=&quot;10038&quot;&gt;&lt;property id=&quot;20148&quot; value=&quot;5&quot;/&gt;&lt;property id=&quot;20300&quot; value=&quot;Slide 7&quot;/&gt;&lt;property id=&quot;20307&quot; value=&quot;2903&quot;/&gt;&lt;/object&gt;&lt;object type=&quot;3&quot; unique_id=&quot;10039&quot;&gt;&lt;property id=&quot;20148&quot; value=&quot;5&quot;/&gt;&lt;property id=&quot;20300&quot; value=&quot;Slide 8&quot;/&gt;&lt;property id=&quot;20307&quot; value=&quot;2904&quot;/&gt;&lt;/object&gt;&lt;object type=&quot;3&quot; unique_id=&quot;10040&quot;&gt;&lt;property id=&quot;20148&quot; value=&quot;5&quot;/&gt;&lt;property id=&quot;20300&quot; value=&quot;Slide 9&quot;/&gt;&lt;property id=&quot;20307&quot; value=&quot;328&quot;/&gt;&lt;/object&gt;&lt;object type=&quot;3&quot; unique_id=&quot;10041&quot;&gt;&lt;property id=&quot;20148&quot; value=&quot;5&quot;/&gt;&lt;property id=&quot;20300&quot; value=&quot;Slide 10&quot;/&gt;&lt;property id=&quot;20307&quot; value=&quot;327&quot;/&gt;&lt;/object&gt;&lt;object type=&quot;3&quot; unique_id=&quot;10042&quot;&gt;&lt;property id=&quot;20148&quot; value=&quot;5&quot;/&gt;&lt;property id=&quot;20300&quot; value=&quot;Slide 11&quot;/&gt;&lt;property id=&quot;20307&quot; value=&quot;278&quot;/&gt;&lt;/object&gt;&lt;object type=&quot;3&quot; unique_id=&quot;10043&quot;&gt;&lt;property id=&quot;20148&quot; value=&quot;5&quot;/&gt;&lt;property id=&quot;20300&quot; value=&quot;Slide 12&quot;/&gt;&lt;property id=&quot;20307&quot; value=&quot;2905&quot;/&gt;&lt;/object&gt;&lt;object type=&quot;3&quot; unique_id=&quot;10044&quot;&gt;&lt;property id=&quot;20148&quot; value=&quot;5&quot;/&gt;&lt;property id=&quot;20300&quot; value=&quot;Slide 13&quot;/&gt;&lt;property id=&quot;20307&quot; value=&quot;2906&quot;/&gt;&lt;/object&gt;&lt;object type=&quot;3&quot; unique_id=&quot;10045&quot;&gt;&lt;property id=&quot;20148&quot; value=&quot;5&quot;/&gt;&lt;property id=&quot;20300&quot; value=&quot;Slide 14&quot;/&gt;&lt;property id=&quot;20307&quot; value=&quot;2902&quot;/&gt;&lt;/object&gt;&lt;object type=&quot;3&quot; unique_id=&quot;10046&quot;&gt;&lt;property id=&quot;20148&quot; value=&quot;5&quot;/&gt;&lt;property id=&quot;20300&quot; value=&quot;Slide 15&quot;/&gt;&lt;property id=&quot;20307&quot; value=&quot;2899&quot;/&gt;&lt;/object&gt;&lt;object type=&quot;3&quot; unique_id=&quot;10047&quot;&gt;&lt;property id=&quot;20148&quot; value=&quot;5&quot;/&gt;&lt;property id=&quot;20300&quot; value=&quot;Slide 16&quot;/&gt;&lt;property id=&quot;20307&quot; value=&quot;2898&quot;/&gt;&lt;/object&gt;&lt;/object&gt;&lt;object type=&quot;8&quot; unique_id=&quot;1003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136</Words>
  <Application>Microsoft Office PowerPoint</Application>
  <PresentationFormat>On-screen Show (16:9)</PresentationFormat>
  <Paragraphs>71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华康少女文字W5</vt:lpstr>
      <vt:lpstr>Arial-Rounded</vt:lpstr>
      <vt:lpstr>宋体</vt:lpstr>
      <vt:lpstr>DFPOP1-W9</vt:lpstr>
      <vt:lpstr>Times New Roman</vt:lpstr>
      <vt:lpstr>Calibri</vt:lpstr>
      <vt:lpstr>Arial-SGK-TV</vt:lpstr>
      <vt:lpstr>UTM 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MTC</cp:lastModifiedBy>
  <cp:revision>29</cp:revision>
  <dcterms:created xsi:type="dcterms:W3CDTF">2020-08-13T09:19:00Z</dcterms:created>
  <dcterms:modified xsi:type="dcterms:W3CDTF">2024-01-16T04:56:55Z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