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372" r:id="rId3"/>
    <p:sldId id="376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77" r:id="rId18"/>
    <p:sldId id="378" r:id="rId19"/>
    <p:sldId id="379" r:id="rId20"/>
    <p:sldId id="380" r:id="rId21"/>
    <p:sldId id="381" r:id="rId22"/>
    <p:sldId id="318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>
      <p:cViewPr>
        <p:scale>
          <a:sx n="75" d="100"/>
          <a:sy n="75" d="100"/>
        </p:scale>
        <p:origin x="-978" y="-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206FF83-3601-44C7-BADB-0E5A6A0AD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A7801A90-6D39-428B-8683-31AE317A15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BE80F3C-EECF-41FA-B385-C294D10CBD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1EB67492-DCB1-4634-A2FE-CED770E75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xmlns="" id="{AD460902-D83B-49A1-A8FB-7DF58B4A47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xmlns="" id="{CD7250F8-7F00-4A7E-8C8C-741BA9357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6D89E-C812-4225-AC28-E93D89FB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xmlns="" id="{0099EE39-96A7-41E1-A6A8-1FE6347BD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xmlns="" id="{593A05AD-266F-4C1E-BC27-BA941F97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xmlns="" id="{128B7A26-AD40-4B7B-BEB5-7474782CA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F75F80-9D03-4787-BB35-7592592A4A0F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xmlns="" id="{ECE16E86-EB01-43C8-9116-F1C945623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xmlns="" id="{83F5A66A-35E5-43F0-B568-E29D373FC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xmlns="" id="{EFCD38E3-929A-4A98-B71B-B6F9765F9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C149D-0D5E-4FED-9E38-9742271F221A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3EF4C4-369C-43EB-8C21-A84BAD441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438B62F-14DB-4C68-BDE2-CEFC17E27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344821-920E-4B3F-A392-C1DCFB2BE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DDAA-DC8A-4B41-AEF4-FC2474EB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B8991A-64BA-4D6E-8BDD-AC2CCBC3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6DDC7E-B780-427E-9C53-0566FF693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58BBF5-21B7-42C4-8E7F-02AFCFC25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6AFC-F04C-47CC-87DD-CCEED511A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19F43C0-B84F-4E10-AC1C-A115BDABC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8C04384-C781-4445-96BE-1AD89579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8C162BB-C44F-4638-9871-795AD41A9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4E06-91D0-4A01-A985-0BB8232C4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4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437101-0420-4341-A5C0-0EBD24AA2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935C36-DD27-4F4D-8A7E-9778148A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31EF75-CB35-4379-9247-D06E6334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9EC4-CB97-4BC6-8FEA-D96220701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9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DFB9F7-05AA-4CF6-80E8-BB4A70B86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E0617A5-E044-4AE2-9614-740C06845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B57E038-951F-49E5-8D04-306829470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3564-6426-409A-815C-495035027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02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003CBAC3-4149-4EFD-9D11-A9CC2E153B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4C3587E4-39A3-4F24-8FF9-F176AEE3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97DEEA7-38B6-482B-A56A-EA85A30C8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D6201E97-2C1E-408A-A8A7-7696D321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0747EFF5-2285-4783-8D3C-B874831D4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70A2A9FA-64B1-498C-8BFC-AC6029798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4F74B0B0-275A-485B-8EA6-45053A6FC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ECD81A16-1FA6-4DA2-992E-0A3BE7D0E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487B51A4-490A-49F0-AA88-ECF1611FD3B6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44A21130-BC60-40C2-B306-C8E424FDE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67EB335E-7D37-4B82-AFBA-DAB974ED1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DDCBA578-20DC-4412-AE14-DAA4E353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3AFFACA6-BA2B-46D4-B3E0-BE1DBD985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4E1D9D08-2F69-48BC-8ECB-99AF8624B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9C9B3408-96A7-4181-8DF3-70AD983EB94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D8E93677-4A3B-4F10-AA64-6BE90BBD7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584A7F62-B7C4-4F0A-BD3E-70B9EF4F5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1F450062-5BEF-445F-B383-D77B6645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9597DA7B-686F-485C-9798-7E4DB965E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03760757-09FB-417F-B4BA-D6924413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4F917F2E-A2F9-424D-9D6B-575A780E2FC1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8C935EEC-9AA9-4D55-BDFE-7C8B1D642A37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4386AF71-877D-4275-9EF8-72B95CC4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4DBCB093-329E-4DAE-8D53-59E9016D7E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BEF5DD76-9134-4990-B6FC-5DDD9F5F86A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83E18E84-9E12-4CCF-86AA-ABE321B6ED4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30107897-B127-4505-A8F5-CA42ED6E9D3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83DD879C-2BB8-4C62-95A3-3A9CB1FAEB2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0AC536BD-136C-4DEC-BB6C-186D77A94BD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51B3CDC0-CF95-4D4E-84A5-3E51B939E57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ED2B5E11-0501-41DF-A91A-FFA41C6CF2E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7DEE8225-5308-46DC-AB10-A3A26077452C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EE063651-4C79-4A62-9A54-6D58FA2142EC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A304A7D0-29D1-424B-B282-FA871EE63309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032B4753-78E5-4138-A6BC-B6ECF8C5F4D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5106D3AB-8CB7-41F7-8122-F956E9AF0F5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E4E6750E-A9D5-45FB-B71C-33FD698C09C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3562F684-539F-4344-9C9A-2F6D2D7C641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4C94BA66-D4E1-4FDF-B37D-E83EF38CB8F1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07B28589-B7E8-40C6-A871-5519F7B3E1B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215ECF16-B075-4EF1-B191-CC75D5F605A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519833C3-B333-49C7-A462-25A98F8CC1A3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06E66008-85BC-4229-A893-DE2FF82D9A3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615945B0-8071-46A7-97B6-0B4B189207F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36A345D9-2AB0-4A9D-9EAD-5A81F1850F0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46A48DA7-9E57-42A4-91C6-10A127A0BB8A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14C3B0CB-5D76-4E48-9DA0-5A2DB9906C4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3326286D-5422-495A-B36B-15B21E89C29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3C0C9839-722C-4F05-8CF7-B2B66B51A67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D76D491A-2AEF-4245-8D55-735854FE34F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78AC6DEA-5E85-4889-9564-0CE39265C82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16DA99A7-94CC-4B6E-827C-1299EC5FF7E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DC00F2DC-4B33-48FF-860C-9CFFF5262171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67B82BBC-E709-4873-986B-93A95A42B42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C5714762-5D2D-44DA-B308-F955483C2CE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8666B36B-D64C-47E0-B0C1-1C5884EFFD32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20148DDD-D23D-442C-B82E-D04DECAEFB7E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448CCB84-8640-41BD-BA47-BCB2217F9F2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86D5DFB9-5412-4AFE-90B5-97033350B86C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F377BEF4-A990-413E-B5A4-DC82F09086C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BF5EB314-9932-4158-87AA-0768FEEFE56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59884EB1-D84E-46FF-AF81-96314717EAC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E649A0DB-09B6-497F-914B-85A1B777AA0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B3CE2971-A839-4735-A0B1-FBCE180D3A71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252D8995-80F3-442D-9921-C99A800877BC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088DC965-4C3D-4F67-8792-7118EA32A32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143ED8A8-C7A2-4151-8CA3-2C2FE4B0291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63B8EB39-468C-44E0-BB82-80AF2B770CA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06A1E0-D719-4461-82B3-84AD6B746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7A8C57-2930-47ED-B494-C15A94235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75378A4-4BCC-4C3E-A6DE-9D3EEC716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ECC8-1215-49C1-8F8B-69C24383C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122A2C-78B3-4E4C-9584-372914541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53A2D9-FEDE-4EA4-AEC2-13422E2EA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CC69A5-6C8F-4956-B927-D2884D3C0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CBDC-5D71-4509-A78C-45752E7C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C68E56-EA5F-4886-ACCE-C07D415AB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F62762-4B0D-48F5-8FD5-7BE0D6EF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35FCF1-FD4A-4D2A-B6FE-D6D66692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C339-8A77-4357-B2DF-FD5C64EF2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D5D1251-6DB1-4B8C-8A05-E8531D206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C6410DB-437B-4F89-9486-08932040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3704A5C-18B2-4613-945B-02F30E91F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CA15-E0F9-47B6-BEBC-AF95A41ED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6AC59BF-26F6-4556-8D0C-C2316AEA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51E321A-EEFC-456B-85A7-DC6687FD6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C8EB45D-C07D-496D-82A6-F74A31425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2ED1-730D-422F-91E3-DC92ED56F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B29AEEB-802E-4AEF-BCBE-FD7139408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430A997-27D6-4C63-BBD2-12B7E162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0E3C76D-7E0F-49C4-BB46-66F8D4ABC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1B09-5A1D-4A54-B024-8FF62F37E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D08D89-5A9F-48E2-A370-A674F79AC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911FFE-C4EE-4126-80FE-56431F94B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D6D5BA-267B-4DC0-ACEC-E7C892F4D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3B24-3654-4600-A402-BE734EB10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6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E678FE-9AB7-4481-90EE-FB376071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EF6BB2-CB48-42EE-B451-217EE056E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6CB236-880C-4341-B47E-6EF180764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1BB4-4771-47BC-9143-1657AEC8E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7994FFF-E783-48B0-8BA5-DC857AE02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59B810A-1F9F-422F-87CA-B6FFD31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CA2FBE-BA93-4CB0-8FEE-B081EC29FA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1A4C998-D252-4EEF-8A3B-FF8D4972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B76E113-1C04-4EA6-A18A-03D1327977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2E2D2E-9BB5-47AB-8766-343BEB51C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A27CD4E-240A-4E36-98BD-B5B913CA9181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60350"/>
            <a:ext cx="11049000" cy="5889625"/>
            <a:chOff x="280219" y="102086"/>
            <a:chExt cx="11631561" cy="6184490"/>
          </a:xfrm>
        </p:grpSpPr>
        <p:pic>
          <p:nvPicPr>
            <p:cNvPr id="4109" name="图片 4">
              <a:extLst>
                <a:ext uri="{FF2B5EF4-FFF2-40B4-BE49-F238E27FC236}">
                  <a16:creationId xmlns:a16="http://schemas.microsoft.com/office/drawing/2014/main" xmlns="" id="{1E98B8D1-6637-4EC4-BAAE-6C3924AF3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图片 21">
              <a:extLst>
                <a:ext uri="{FF2B5EF4-FFF2-40B4-BE49-F238E27FC236}">
                  <a16:creationId xmlns:a16="http://schemas.microsoft.com/office/drawing/2014/main" xmlns="" id="{15FE5B3A-25CF-435C-A211-2521E27B3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E3C676A-4EF3-443B-BBF8-911B777D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69875" y="3941763"/>
            <a:ext cx="115824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B553DAB-3653-49D8-9115-A95A5BF0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7991475" y="-114300"/>
            <a:ext cx="3133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1383A6A-B160-41E5-9ADA-16DF23A5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-1122958">
            <a:off x="1866900" y="3378200"/>
            <a:ext cx="8191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D24424D-C957-41C3-BD2C-B0E79710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101600" y="319088"/>
            <a:ext cx="23558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F000E9C-3342-4777-9723-18802DD9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10274300" y="854075"/>
            <a:ext cx="10477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3E0ED9D-4F45-459D-AB0B-4F7F24A2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8442325" y="638175"/>
            <a:ext cx="649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42F6619-C216-4380-8324-3AB457C4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270375"/>
            <a:ext cx="22955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432B2F-4588-488D-9145-8E08E578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328863"/>
            <a:ext cx="14271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6">
            <a:extLst>
              <a:ext uri="{FF2B5EF4-FFF2-40B4-BE49-F238E27FC236}">
                <a16:creationId xmlns:a16="http://schemas.microsoft.com/office/drawing/2014/main" xmlns="" id="{05DE3450-4FB2-41FF-BF22-5F078FAF4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1225" y="2068513"/>
            <a:ext cx="8350250" cy="383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/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THẦY, CÔ GIÁO VÀ CÁC EM </a:t>
            </a:r>
          </a:p>
          <a:p>
            <a:pPr algn="ctr"/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8" name="圆角矩形 1">
            <a:extLst>
              <a:ext uri="{FF2B5EF4-FFF2-40B4-BE49-F238E27FC236}">
                <a16:creationId xmlns:a16="http://schemas.microsoft.com/office/drawing/2014/main" xmlns="" id="{8B9292F5-64C2-47AF-833E-DF8201E7DCD2}"/>
              </a:ext>
            </a:extLst>
          </p:cNvPr>
          <p:cNvSpPr/>
          <p:nvPr/>
        </p:nvSpPr>
        <p:spPr>
          <a:xfrm>
            <a:off x="1819275" y="3981450"/>
            <a:ext cx="9288463" cy="10382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C388A83-15E4-4175-B11B-B32A3E6D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8366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4FFFFC-4F0C-4646-BAE1-B134904A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321175"/>
            <a:ext cx="447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BC70BC-DC11-48BB-BDBD-886706D1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73113" y="2443163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48F8DD-3D56-4921-81D9-F2732C87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125538"/>
            <a:ext cx="6156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EAAA6-A0C6-4768-AB37-1DBC7039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192338"/>
            <a:ext cx="6156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= 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89541D-FCF3-4AB3-B103-87E5F5FE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4321175"/>
            <a:ext cx="1065212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3D4731-BB47-4149-B3B5-571E3FA2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14563" y="7794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8E8EB1-914F-487A-A6A2-4A0B1976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97138" y="24495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AD7AF9-A8BF-471C-AEA1-151D0C28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05238" y="7175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760D88-C304-4F3D-8863-AF44BFC9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22750" y="24399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63F6CB-D201-4194-8CA7-7AD764A7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13425" y="23987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E4E46E4-6872-43B8-BAF2-6013A32E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79425" y="6921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DA37E2-6884-41E1-BDF1-D38EF45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9E93CF-FB68-40BC-92C0-037259F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8650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972973-B874-4715-94B1-DFA23824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800100"/>
            <a:ext cx="6157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2D2C92-5DD3-4D0B-BEDF-198EF325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1868488"/>
            <a:ext cx="615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= 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2C2E86-3BAB-4992-A824-CB64455F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178300"/>
            <a:ext cx="1066800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E35F11-3D07-4227-8CF8-EFEC51DB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70100" y="63500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C03116-4649-4B66-B5A0-05BAFDFF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4263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109761-028C-414B-AE5E-044DE85F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60775" y="5730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AF2B86-3C16-4765-B402-3F91B540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78288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7401B2-539C-4487-A678-1393B6C6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68963" y="22542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7A14C1-7CFE-4A44-8330-805518DB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454650" y="6048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CA070BAC-60BF-43DC-B18A-98A7D760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58813" y="650875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B64BEA-8116-4646-BA8E-479CBAC7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135438"/>
            <a:ext cx="446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40166-FB9F-4240-9C3F-77BD5E99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08038" y="22590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1C01B1-FCEA-4E97-9BBF-24815850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259263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56BC2C-7DCA-4AAA-88CC-692259DD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46735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= 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4BD70E-8801-4FAC-9585-32D1D17C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135438"/>
            <a:ext cx="1065213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C99C56-0B73-429C-987D-E944B0D6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49488" y="59372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B9FFDB-E3EE-4692-86FF-C630BCCD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533650" y="2263775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0C8222-E26B-4922-AFDB-3B4AA733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40163" y="5318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8A2DEB-47F0-4B18-AF49-AE847F20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59263" y="22542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3F6619-EFA7-470B-9F80-9BC511F8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48350" y="2212975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3E0DC3-7527-455C-B7BD-FF59E575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34038" y="5635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A2C863-D2DD-4017-83F2-60C2716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513638" y="21637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>
            <a:extLst>
              <a:ext uri="{FF2B5EF4-FFF2-40B4-BE49-F238E27FC236}">
                <a16:creationId xmlns:a16="http://schemas.microsoft.com/office/drawing/2014/main" xmlns="" id="{FE5B98B9-6BEC-438F-A598-D6B80621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21532" r="1547" b="-723"/>
          <a:stretch>
            <a:fillRect/>
          </a:stretch>
        </p:blipFill>
        <p:spPr bwMode="auto">
          <a:xfrm>
            <a:off x="1524000" y="357188"/>
            <a:ext cx="809942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xmlns="" id="{2F1778DF-D96F-442D-8B1E-5567C937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xmlns="" id="{C90C7BA9-C215-40C6-9A7C-0DB989F3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xmlns="" id="{99489D86-4010-46B2-A952-F80F5E77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xmlns="" id="{8194D6CE-05ED-49D6-B721-82EC833B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xmlns="" id="{1B9F7D19-B0F3-47A0-AA8E-E2316601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1247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xmlns="" id="{E31E84A6-372A-48E4-BFF4-5F61105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12604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xmlns="" id="{8926A34F-0628-4060-9934-D50EFF2A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12731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xmlns="" id="{4910A085-3D6E-47DF-A971-FBB69A67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323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xmlns="" id="{C13176A2-4CCD-42EA-A922-19A5E66E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311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80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BE547779-4E24-4B06-9C1E-25217F5E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5CC8D9D-74B7-45D0-83B5-A4F63064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B0868C7-8DC0-4333-9922-D4752F1A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EE54512-B7F3-44EB-91E7-42EE0D8E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F8E43E1-0D4F-46EC-B9D5-87DD94E5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4E87B0B-95CA-472E-BBA6-BD441DF4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1ADA695-8074-4C5E-94E3-CAF9390C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A87E5-6911-4A24-8916-7B9D37303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9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5B5B2C5-8EDD-4FF5-8310-CA12E0B0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2751138"/>
            <a:ext cx="685800" cy="677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0701DADE-97F4-4103-8792-6F33916A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2037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en-US" b="1">
                <a:latin typeface=".VnAvant" panose="020B7200000000000000" pitchFamily="34" charset="0"/>
              </a:rPr>
              <a:t> </a:t>
            </a:r>
            <a:r>
              <a:rPr lang="en-US" altLang="en-US" b="1">
                <a:latin typeface="Arial-SGK-TV" pitchFamily="2" charset="0"/>
                <a:cs typeface="Arial-SGK-TV" pitchFamily="2" charset="0"/>
              </a:rPr>
              <a:t>số tròn chục có chữ số cuối là </a:t>
            </a: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r>
              <a:rPr lang="en-US" altLang="en-US" b="1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B0AAA176-02AB-404E-9B35-88C6F7CB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484313"/>
            <a:ext cx="8937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-SGK-TV" pitchFamily="2" charset="0"/>
                <a:cs typeface="Arial-SGK-TV" pitchFamily="2" charset="0"/>
              </a:rPr>
              <a:t>Các số tròn chục có gì giống nhau?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09B4340-7727-42A0-AF36-0925C749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2744788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1BFA327-CDBC-4EA8-9B5E-0DCC9F44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27686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8914BC0-0B44-4DA2-98CD-62C2EC6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741613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0A87E9D-36BD-424B-A627-1C9A6846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6225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0D8C34B-03F6-496A-A92A-23CF30C4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744788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CDE3AB2-636A-4B90-B153-063934EA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50C87E3-2AA8-430E-A37C-A4FD4BEB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BB585C4-2311-4427-A734-E7697BC2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DE1E156-4985-40AC-9ADE-B897083E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xmlns="" id="{497583A0-FC53-4C27-9BBA-96C57B35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8EDC301-B5A9-46BD-9152-E05AEDE3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1625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0578CA3-3571-45B7-8192-E1481EB1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6D2854-35CC-4896-9967-0873C25C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15668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xmlns="" id="{FBBFCBA3-FDD6-4C9D-B6E3-F9FE0982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46A0155-D293-4CE3-9A8C-98E6E3AB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F8979B2-5CE4-49E7-8558-EE3F5286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B69F33-5F39-44EB-BFF7-965A7B74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913" y="16176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xmlns="" id="{AD285264-27F2-4AF7-920C-9DB4B892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xmlns="" id="{49A87B42-7900-49A7-A8EB-F9753141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xmlns="" id="{4A532932-13CA-44E2-85A8-D2E796EB6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8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xmlns="" id="{B1B3F47E-7CCC-4CA6-ABE3-6B38719FE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0780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xmlns="" id="{8CFF9711-CF0C-40EF-BCEB-5BC1D12FE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46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xmlns="" id="{B7B713ED-CC3F-4595-9960-3D7D78B34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0574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xmlns="" id="{B78E33FC-A146-4D90-8CBE-2757DC0EE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xmlns="" id="{FB4991DD-2A1A-4D6E-A0A6-C10AF5EE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xmlns="" id="{B1646781-92EB-4EAC-846A-19E5104BB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2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xmlns="" id="{7F87F6C2-20B6-453C-A488-BCAF90185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Group 42">
            <a:extLst>
              <a:ext uri="{FF2B5EF4-FFF2-40B4-BE49-F238E27FC236}">
                <a16:creationId xmlns:a16="http://schemas.microsoft.com/office/drawing/2014/main" xmlns="" id="{C69BEE73-DEA1-47BC-987E-5B4BBC686EBD}"/>
              </a:ext>
            </a:extLst>
          </p:cNvPr>
          <p:cNvGraphicFramePr>
            <a:graphicFrameLocks/>
          </p:cNvGraphicFramePr>
          <p:nvPr/>
        </p:nvGraphicFramePr>
        <p:xfrm>
          <a:off x="1751013" y="3721100"/>
          <a:ext cx="8686800" cy="10668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Oval 44">
            <a:extLst>
              <a:ext uri="{FF2B5EF4-FFF2-40B4-BE49-F238E27FC236}">
                <a16:creationId xmlns:a16="http://schemas.microsoft.com/office/drawing/2014/main" xmlns="" id="{BD9D7079-EBCB-41EF-8126-5730BC6E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9243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3" name="Oval 45">
            <a:extLst>
              <a:ext uri="{FF2B5EF4-FFF2-40B4-BE49-F238E27FC236}">
                <a16:creationId xmlns:a16="http://schemas.microsoft.com/office/drawing/2014/main" xmlns="" id="{56D16E78-A4BB-4E70-8E44-B0AC4FE9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xmlns="" id="{205B3546-6740-451E-B7CB-FBE484402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9512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25" name="Oval 47">
            <a:extLst>
              <a:ext uri="{FF2B5EF4-FFF2-40B4-BE49-F238E27FC236}">
                <a16:creationId xmlns:a16="http://schemas.microsoft.com/office/drawing/2014/main" xmlns="" id="{9184AF26-123B-401D-A560-F59B40D3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9227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26" name="Oval 48">
            <a:extLst>
              <a:ext uri="{FF2B5EF4-FFF2-40B4-BE49-F238E27FC236}">
                <a16:creationId xmlns:a16="http://schemas.microsoft.com/office/drawing/2014/main" xmlns="" id="{F5DC909A-43C9-4E5F-B8EC-D1B88B14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xmlns="" id="{A5827F74-3CB9-49B1-824A-01DED49F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83F892D1-9760-45CD-ADF0-34B86DEE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xmlns="" id="{A75F1ECC-8EBB-4A51-8F54-40A45821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3113" y="38782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xmlns="" id="{1B9A42C7-B97B-4B1D-9BDF-144B61C5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31F8DC0-DD93-4C80-A721-8D1AC4D1B513}"/>
              </a:ext>
            </a:extLst>
          </p:cNvPr>
          <p:cNvSpPr/>
          <p:nvPr/>
        </p:nvSpPr>
        <p:spPr>
          <a:xfrm>
            <a:off x="3071813" y="1700213"/>
            <a:ext cx="6408737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2. 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>
            <a:extLst>
              <a:ext uri="{FF2B5EF4-FFF2-40B4-BE49-F238E27FC236}">
                <a16:creationId xmlns:a16="http://schemas.microsoft.com/office/drawing/2014/main" xmlns="" id="{D93FDF42-4FD1-47C4-B103-C1BE3633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2769" r="13274" b="54462"/>
          <a:stretch>
            <a:fillRect/>
          </a:stretch>
        </p:blipFill>
        <p:spPr bwMode="auto">
          <a:xfrm>
            <a:off x="152400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3A9D6B7-ACB8-4290-AFCA-3E315A6B3AF8}"/>
              </a:ext>
            </a:extLst>
          </p:cNvPr>
          <p:cNvSpPr/>
          <p:nvPr/>
        </p:nvSpPr>
        <p:spPr>
          <a:xfrm>
            <a:off x="4438650" y="2743200"/>
            <a:ext cx="7620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25B78B5-0285-4D1F-9CA3-DAE0F3A9F652}"/>
              </a:ext>
            </a:extLst>
          </p:cNvPr>
          <p:cNvSpPr/>
          <p:nvPr/>
        </p:nvSpPr>
        <p:spPr>
          <a:xfrm>
            <a:off x="5867400" y="32004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2F8A5A1-E1FA-48A0-81F9-33FEE9F034F1}"/>
              </a:ext>
            </a:extLst>
          </p:cNvPr>
          <p:cNvSpPr/>
          <p:nvPr/>
        </p:nvSpPr>
        <p:spPr>
          <a:xfrm>
            <a:off x="6705600" y="32766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B7FA84C-BB3E-498B-BD6B-58FFB962DBEE}"/>
              </a:ext>
            </a:extLst>
          </p:cNvPr>
          <p:cNvSpPr/>
          <p:nvPr/>
        </p:nvSpPr>
        <p:spPr>
          <a:xfrm>
            <a:off x="7467600" y="2971800"/>
            <a:ext cx="762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EAF8226-A6FA-4C62-8473-62C6A7710B3B}"/>
              </a:ext>
            </a:extLst>
          </p:cNvPr>
          <p:cNvSpPr/>
          <p:nvPr/>
        </p:nvSpPr>
        <p:spPr>
          <a:xfrm>
            <a:off x="9677400" y="2895600"/>
            <a:ext cx="762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>
            <a:extLst>
              <a:ext uri="{FF2B5EF4-FFF2-40B4-BE49-F238E27FC236}">
                <a16:creationId xmlns:a16="http://schemas.microsoft.com/office/drawing/2014/main" xmlns="" id="{9FF4F6A5-9015-43F3-8AB8-C6ADBA6B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46352" r="9157" b="3233"/>
          <a:stretch>
            <a:fillRect/>
          </a:stretch>
        </p:blipFill>
        <p:spPr bwMode="auto">
          <a:xfrm>
            <a:off x="1524000" y="12192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B4B0847-1824-474D-ABEB-10142F6F36E7}"/>
              </a:ext>
            </a:extLst>
          </p:cNvPr>
          <p:cNvCxnSpPr/>
          <p:nvPr/>
        </p:nvCxnSpPr>
        <p:spPr>
          <a:xfrm rot="16200000" flipH="1">
            <a:off x="59817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7CB33B-CDA8-49E6-95D5-014689CFCADF}"/>
              </a:ext>
            </a:extLst>
          </p:cNvPr>
          <p:cNvCxnSpPr/>
          <p:nvPr/>
        </p:nvCxnSpPr>
        <p:spPr>
          <a:xfrm rot="10800000" flipV="1">
            <a:off x="5334000" y="3200400"/>
            <a:ext cx="14478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">
            <a:extLst>
              <a:ext uri="{FF2B5EF4-FFF2-40B4-BE49-F238E27FC236}">
                <a16:creationId xmlns:a16="http://schemas.microsoft.com/office/drawing/2014/main" xmlns="" id="{A0175148-AD87-4D53-A046-D806193405A1}"/>
              </a:ext>
            </a:extLst>
          </p:cNvPr>
          <p:cNvSpPr/>
          <p:nvPr/>
        </p:nvSpPr>
        <p:spPr>
          <a:xfrm>
            <a:off x="7620000" y="3143250"/>
            <a:ext cx="1676400" cy="800100"/>
          </a:xfrm>
          <a:custGeom>
            <a:avLst/>
            <a:gdLst>
              <a:gd name="connsiteX0" fmla="*/ 0 w 1676400"/>
              <a:gd name="connsiteY0" fmla="*/ 0 h 800100"/>
              <a:gd name="connsiteX1" fmla="*/ 952500 w 1676400"/>
              <a:gd name="connsiteY1" fmla="*/ 781050 h 800100"/>
              <a:gd name="connsiteX2" fmla="*/ 1676400 w 1676400"/>
              <a:gd name="connsiteY2" fmla="*/ 1143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800100">
                <a:moveTo>
                  <a:pt x="0" y="0"/>
                </a:moveTo>
                <a:cubicBezTo>
                  <a:pt x="336550" y="381000"/>
                  <a:pt x="673100" y="762000"/>
                  <a:pt x="952500" y="781050"/>
                </a:cubicBezTo>
                <a:cubicBezTo>
                  <a:pt x="1231900" y="800100"/>
                  <a:pt x="1454150" y="457200"/>
                  <a:pt x="1676400" y="1143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04B5559-98CD-4E28-B070-9C7B40AAD8E2}"/>
              </a:ext>
            </a:extLst>
          </p:cNvPr>
          <p:cNvCxnSpPr/>
          <p:nvPr/>
        </p:nvCxnSpPr>
        <p:spPr>
          <a:xfrm rot="16200000" flipH="1">
            <a:off x="84201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F4C32F0-DC59-45E0-BACF-FB25FC888740}"/>
              </a:ext>
            </a:extLst>
          </p:cNvPr>
          <p:cNvCxnSpPr/>
          <p:nvPr/>
        </p:nvCxnSpPr>
        <p:spPr>
          <a:xfrm rot="10800000">
            <a:off x="3657600" y="3048000"/>
            <a:ext cx="762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">
            <a:extLst>
              <a:ext uri="{FF2B5EF4-FFF2-40B4-BE49-F238E27FC236}">
                <a16:creationId xmlns:a16="http://schemas.microsoft.com/office/drawing/2014/main" xmlns="" id="{06E9BCF7-8896-47DA-9CAB-C56A596B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50"/>
            <a:ext cx="12161837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79AEBFFB-D637-4087-BDF9-F71796AF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946650"/>
            <a:ext cx="1905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9575963-5AF1-4A52-952A-46F78706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197350"/>
            <a:ext cx="51816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10E848-F257-4115-93B2-6713F6C3CEA9}"/>
              </a:ext>
            </a:extLst>
          </p:cNvPr>
          <p:cNvSpPr txBox="1"/>
          <p:nvPr/>
        </p:nvSpPr>
        <p:spPr>
          <a:xfrm>
            <a:off x="334963" y="1425575"/>
            <a:ext cx="10944225" cy="1671638"/>
          </a:xfrm>
          <a:prstGeom prst="rect">
            <a:avLst/>
          </a:prstGeom>
          <a:noFill/>
        </p:spPr>
        <p:txBody>
          <a:bodyPr lIns="91404" tIns="45701" rIns="91404" bIns="45701">
            <a:spAutoFit/>
          </a:bodyPr>
          <a:lstStyle/>
          <a:p>
            <a:pPr algn="ctr">
              <a:defRPr/>
            </a:pP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SỐ CÓ HAI CHỮ SỐ</a:t>
            </a:r>
          </a:p>
          <a:p>
            <a:pPr algn="ctr">
              <a:defRPr/>
            </a:pPr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A96E44-A78D-459C-83D5-BEE7225C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7975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latin typeface="Arial-Rounded"/>
                <a:ea typeface="Arial-Rounded"/>
                <a:cs typeface="Arial-Rounded"/>
              </a:rPr>
              <a:t>BÀI 21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xmlns="" id="{B1226284-9607-43DF-B9F2-5843332ACD52}"/>
              </a:ext>
            </a:extLst>
          </p:cNvPr>
          <p:cNvSpPr/>
          <p:nvPr/>
        </p:nvSpPr>
        <p:spPr>
          <a:xfrm>
            <a:off x="2689225" y="3302000"/>
            <a:ext cx="6992938" cy="80645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91388" tIns="91388" rIns="91388" bIns="91388" anchor="ctr"/>
          <a:lstStyle/>
          <a:p>
            <a:pPr>
              <a:defRPr/>
            </a:pPr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xmlns="" id="{2B7E38B5-A3D6-45E6-B760-1F70BE15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271838"/>
            <a:ext cx="6991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91388" rIns="91388" bIns="913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3000"/>
              <a:buFont typeface="Odibee Sans"/>
              <a:buNone/>
            </a:pPr>
            <a:r>
              <a:rPr lang="en-US" altLang="en-US" sz="4000" b="1">
                <a:solidFill>
                  <a:schemeClr val="bg1"/>
                </a:solidFill>
                <a:latin typeface="Arial-Rounded"/>
                <a:ea typeface="Arial-Rounded"/>
                <a:cs typeface="Arial-Rounded"/>
                <a:sym typeface="Odibee Sans"/>
              </a:rPr>
              <a:t>( TRANG 8 + 9)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xmlns="" id="{831AFE38-7565-4B69-8558-35B2A5AB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9136063" y="3632200"/>
            <a:ext cx="7032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xmlns="" id="{F0609B80-C36C-4F8C-9423-C075783B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2473325" y="2949575"/>
            <a:ext cx="704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>
            <a:extLst>
              <a:ext uri="{FF2B5EF4-FFF2-40B4-BE49-F238E27FC236}">
                <a16:creationId xmlns:a16="http://schemas.microsoft.com/office/drawing/2014/main" xmlns="" id="{8D4F16B3-9E59-4A7A-88CC-A888CB8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6218" r="7779"/>
          <a:stretch>
            <a:fillRect/>
          </a:stretch>
        </p:blipFill>
        <p:spPr bwMode="auto">
          <a:xfrm>
            <a:off x="1416050" y="192088"/>
            <a:ext cx="813593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D289BA3-DA9A-4DBE-AC74-F85AAFFED771}"/>
              </a:ext>
            </a:extLst>
          </p:cNvPr>
          <p:cNvSpPr/>
          <p:nvPr/>
        </p:nvSpPr>
        <p:spPr>
          <a:xfrm>
            <a:off x="4675188" y="2852738"/>
            <a:ext cx="411162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DB2AC8-E8C1-44D5-8B5C-75DCE5CFEA36}"/>
              </a:ext>
            </a:extLst>
          </p:cNvPr>
          <p:cNvSpPr/>
          <p:nvPr/>
        </p:nvSpPr>
        <p:spPr>
          <a:xfrm>
            <a:off x="2081213" y="782638"/>
            <a:ext cx="612775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7BDB203-A8B2-4307-ADF1-5074000D8E5E}"/>
              </a:ext>
            </a:extLst>
          </p:cNvPr>
          <p:cNvSpPr/>
          <p:nvPr/>
        </p:nvSpPr>
        <p:spPr>
          <a:xfrm>
            <a:off x="2387600" y="5157788"/>
            <a:ext cx="612775" cy="611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0E76596-6A80-4A5A-B687-D4091F4B6B90}"/>
              </a:ext>
            </a:extLst>
          </p:cNvPr>
          <p:cNvSpPr/>
          <p:nvPr/>
        </p:nvSpPr>
        <p:spPr>
          <a:xfrm>
            <a:off x="6348413" y="522446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0B708CD-3FAF-45F1-828A-606109822629}"/>
              </a:ext>
            </a:extLst>
          </p:cNvPr>
          <p:cNvSpPr/>
          <p:nvPr/>
        </p:nvSpPr>
        <p:spPr>
          <a:xfrm>
            <a:off x="6240463" y="83661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5F676EA-06DA-43B4-A43C-4755BD63DD9C}"/>
              </a:ext>
            </a:extLst>
          </p:cNvPr>
          <p:cNvSpPr/>
          <p:nvPr/>
        </p:nvSpPr>
        <p:spPr>
          <a:xfrm>
            <a:off x="4583113" y="5373688"/>
            <a:ext cx="612775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AE38B14-AE45-4D79-85C6-91F16C0C0FB5}"/>
              </a:ext>
            </a:extLst>
          </p:cNvPr>
          <p:cNvSpPr/>
          <p:nvPr/>
        </p:nvSpPr>
        <p:spPr>
          <a:xfrm>
            <a:off x="8778875" y="5403850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72344DDC-52EA-4178-A018-E8E5104369BC}"/>
              </a:ext>
            </a:extLst>
          </p:cNvPr>
          <p:cNvSpPr/>
          <p:nvPr/>
        </p:nvSpPr>
        <p:spPr>
          <a:xfrm>
            <a:off x="8801100" y="2782888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70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6" grpId="0" animBg="1"/>
      <p:bldP spid="17" grpId="0" animBg="1"/>
      <p:bldP spid="18" grpId="0" animBg="1"/>
      <p:bldP spid="26" grpId="0" animBg="1"/>
      <p:bldP spid="30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>
            <a:extLst>
              <a:ext uri="{FF2B5EF4-FFF2-40B4-BE49-F238E27FC236}">
                <a16:creationId xmlns:a16="http://schemas.microsoft.com/office/drawing/2014/main" xmlns="" id="{4705F1A1-2ADD-4DAC-A5EA-862E91282E96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287338"/>
            <a:ext cx="8172450" cy="5913437"/>
            <a:chOff x="762000" y="0"/>
            <a:chExt cx="7315200" cy="5029200"/>
          </a:xfrm>
        </p:grpSpPr>
        <p:pic>
          <p:nvPicPr>
            <p:cNvPr id="27655" name="Picture 29">
              <a:extLst>
                <a:ext uri="{FF2B5EF4-FFF2-40B4-BE49-F238E27FC236}">
                  <a16:creationId xmlns:a16="http://schemas.microsoft.com/office/drawing/2014/main" xmlns="" id="{B30AAC94-20F5-4818-8DC2-3FF030E30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3" r="7642"/>
            <a:stretch>
              <a:fillRect/>
            </a:stretch>
          </p:blipFill>
          <p:spPr bwMode="auto">
            <a:xfrm>
              <a:off x="762000" y="0"/>
              <a:ext cx="7315200" cy="41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31">
              <a:extLst>
                <a:ext uri="{FF2B5EF4-FFF2-40B4-BE49-F238E27FC236}">
                  <a16:creationId xmlns:a16="http://schemas.microsoft.com/office/drawing/2014/main" xmlns="" id="{86DBD1C8-3093-49F3-934D-731C7B2C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31609" r="7841" b="34482"/>
            <a:stretch>
              <a:fillRect/>
            </a:stretch>
          </p:blipFill>
          <p:spPr bwMode="auto">
            <a:xfrm>
              <a:off x="914400" y="4130002"/>
              <a:ext cx="7162800" cy="89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3F06563C-C2A1-4A52-B836-C78D43433AA2}"/>
              </a:ext>
            </a:extLst>
          </p:cNvPr>
          <p:cNvSpPr/>
          <p:nvPr/>
        </p:nvSpPr>
        <p:spPr>
          <a:xfrm>
            <a:off x="2171700" y="2238375"/>
            <a:ext cx="1020763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949469A-F016-4B73-8027-DF46F2936484}"/>
              </a:ext>
            </a:extLst>
          </p:cNvPr>
          <p:cNvSpPr/>
          <p:nvPr/>
        </p:nvSpPr>
        <p:spPr>
          <a:xfrm>
            <a:off x="2173288" y="3321050"/>
            <a:ext cx="1022350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583A6AF2-ED12-477C-99B6-ECA4F97ED986}"/>
              </a:ext>
            </a:extLst>
          </p:cNvPr>
          <p:cNvSpPr/>
          <p:nvPr/>
        </p:nvSpPr>
        <p:spPr>
          <a:xfrm>
            <a:off x="2173288" y="4257675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298B14D9-CAD6-4F5E-BEF9-6D9C8B93DCD6}"/>
              </a:ext>
            </a:extLst>
          </p:cNvPr>
          <p:cNvSpPr/>
          <p:nvPr/>
        </p:nvSpPr>
        <p:spPr>
          <a:xfrm>
            <a:off x="2173288" y="5265738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xmlns="" id="{ADA9CDFB-0974-4B0D-BE8E-168A676F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55563" y="8620"/>
            <a:ext cx="12192000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835F7D-5C86-4237-BA77-58B652E9012C}"/>
              </a:ext>
            </a:extLst>
          </p:cNvPr>
          <p:cNvSpPr txBox="1"/>
          <p:nvPr/>
        </p:nvSpPr>
        <p:spPr>
          <a:xfrm>
            <a:off x="1020763" y="1804988"/>
            <a:ext cx="10082212" cy="1147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707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857" b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Tạm biệt các con!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1DFEF1-A9AD-4298-BEBF-3BBDB0C0EB5A}"/>
              </a:ext>
            </a:extLst>
          </p:cNvPr>
          <p:cNvSpPr/>
          <p:nvPr/>
        </p:nvSpPr>
        <p:spPr>
          <a:xfrm>
            <a:off x="3071813" y="1700213"/>
            <a:ext cx="5795962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1. 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6672EC9-D478-402D-BA70-475D6445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66763" y="39687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FBA588-2A04-42DE-B9EB-5657B3BF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989138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quả cà chua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38BB9E-010A-445F-BC3E-0CEFEC4B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133725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= 1 chục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F03374-9C8E-4F0E-81BA-D61BE94C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779713"/>
            <a:ext cx="70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7378B6-2C69-400C-AA97-FADF5884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779713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82AE8E-2319-4FD0-8BE6-DD54E113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860925"/>
            <a:ext cx="349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CAC176-4A1B-4D04-91F9-6EF74209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860925"/>
            <a:ext cx="1065213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9" grpId="1"/>
      <p:bldP spid="10" grpId="0"/>
      <p:bldP spid="10" grpId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E9F245A-BB63-45DE-BA9D-6FC1F750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95325" y="977900"/>
            <a:ext cx="29829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B730F2-3D38-4741-BE34-1B03D1C5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652" y="3857625"/>
            <a:ext cx="291643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B8517C-2C18-49D4-8501-054A62BB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94113" y="982663"/>
            <a:ext cx="298291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CDA576-5B0F-4775-8979-19528402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511300"/>
            <a:ext cx="615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6F4C06-F173-47C4-AA94-65CFCECB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692400"/>
            <a:ext cx="615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=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73812D-42EA-42E3-99ED-67E9C027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027" y="3857625"/>
            <a:ext cx="1066800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A3A9A3F-D81C-43AA-9F6E-C5CE89D3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15938" y="1173163"/>
            <a:ext cx="20510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7C25EA-E2E9-4292-8147-F5C3C04A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3549650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53CDC1-7225-4B52-B956-C759BCB2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87600" y="1290638"/>
            <a:ext cx="19351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24C51E-FE6D-40E2-8E2E-A010E978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706563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F9340E-3938-400D-B9AA-E4A470D1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2638425"/>
            <a:ext cx="4341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B2F6FD-F982-424F-94D2-7ED139A0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49650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0A09A4-19AE-4DC2-B95A-6C942700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195763" y="1281113"/>
            <a:ext cx="1936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6AA3022-70D1-40BA-B1E4-9595D631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12461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C089D5-5196-4295-9EFF-08D3F7E5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233863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0E520-8F45-4BC1-BFC4-A2266676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63750" y="22367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5B1780-BCBC-4BFC-B666-4952C155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778000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2740DA-8669-4B2A-A42B-6A24E4E97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846388"/>
            <a:ext cx="615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A9176-4BC2-4A55-B85C-F22B7C2D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233863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21893C-4FEB-4184-B9F3-A0893509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152775" y="9985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795374-D5C4-4A01-9D0F-0D2AE8DB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562475" y="2236788"/>
            <a:ext cx="16081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3E7D8D7C-1B2F-44B2-B62D-424DD4BB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9159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7F0009-6B17-4AA2-B059-21559162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398963"/>
            <a:ext cx="447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E5B414-46BF-48E1-9BD8-73A77B5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255587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106C31-AAE6-4ED0-846B-9320A896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4310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571C41-85CE-4448-9C15-CF2FCA2C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011488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=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A5CB7D-E9FA-4DB3-907F-FE70ADC6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398963"/>
            <a:ext cx="1065213" cy="830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B2C1AC-0FF8-42A7-B179-41F89348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889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4952AA-E328-4D86-95CE-7C0C613F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258445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AFC626-EBB6-4D8B-A589-B99D778C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975100" y="17208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8CF2D104-FCC4-4D5A-B1D0-A658641F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74713" y="692150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03EBB-76AC-4A8B-9DDF-1F462E845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CF2976-2099-4C05-9C75-E0C0D92A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1025525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831EB7-E0FC-4546-9D25-8907695F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1125538"/>
            <a:ext cx="61579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75433-8F25-4D3B-ACE7-5FC2FFA2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192338"/>
            <a:ext cx="6157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=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EA1444-63B1-4AEB-98E9-D8974BD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178300"/>
            <a:ext cx="1065213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0F5B-5157-4317-9123-EAB5F591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65388" y="635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B7E493-2C61-4EB0-BFAE-5E846330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749550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0AD861-3B78-40B7-802C-ED6E8316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56063" y="573088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F954F2-38B5-4272-A43D-16A06A5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475163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1&quot;/&gt;&lt;/object&gt;&lt;object type=&quot;3&quot; unique_id=&quot;10005&quot;&gt;&lt;property id=&quot;20148&quot; value=&quot;5&quot;/&gt;&lt;property id=&quot;20300&quot; value=&quot;Slide 2&quot;/&gt;&lt;property id=&quot;20307&quot; value=&quot;372&quot;/&gt;&lt;/object&gt;&lt;object type=&quot;3&quot; unique_id=&quot;10006&quot;&gt;&lt;property id=&quot;20148&quot; value=&quot;5&quot;/&gt;&lt;property id=&quot;20300&quot; value=&quot;Slide 3&quot;/&gt;&lt;property id=&quot;20307&quot; value=&quot;376&quot;/&gt;&lt;/object&gt;&lt;object type=&quot;3&quot; unique_id=&quot;10007&quot;&gt;&lt;property id=&quot;20148&quot; value=&quot;5&quot;/&gt;&lt;property id=&quot;20300&quot; value=&quot;Slide 4&quot;/&gt;&lt;property id=&quot;20307&quot; value=&quot;382&quot;/&gt;&lt;/object&gt;&lt;object type=&quot;3&quot; unique_id=&quot;10008&quot;&gt;&lt;property id=&quot;20148&quot; value=&quot;5&quot;/&gt;&lt;property id=&quot;20300&quot; value=&quot;Slide 5&quot;/&gt;&lt;property id=&quot;20307&quot; value=&quot;383&quot;/&gt;&lt;/object&gt;&lt;object type=&quot;3&quot; unique_id=&quot;10009&quot;&gt;&lt;property id=&quot;20148&quot; value=&quot;5&quot;/&gt;&lt;property id=&quot;20300&quot; value=&quot;Slide 6&quot;/&gt;&lt;property id=&quot;20307&quot; value=&quot;384&quot;/&gt;&lt;/object&gt;&lt;object type=&quot;3&quot; unique_id=&quot;10010&quot;&gt;&lt;property id=&quot;20148&quot; value=&quot;5&quot;/&gt;&lt;property id=&quot;20300&quot; value=&quot;Slide 7&quot;/&gt;&lt;property id=&quot;20307&quot; value=&quot;385&quot;/&gt;&lt;/object&gt;&lt;object type=&quot;3&quot; unique_id=&quot;10011&quot;&gt;&lt;property id=&quot;20148&quot; value=&quot;5&quot;/&gt;&lt;property id=&quot;20300&quot; value=&quot;Slide 8&quot;/&gt;&lt;property id=&quot;20307&quot; value=&quot;386&quot;/&gt;&lt;/object&gt;&lt;object type=&quot;3&quot; unique_id=&quot;10012&quot;&gt;&lt;property id=&quot;20148&quot; value=&quot;5&quot;/&gt;&lt;property id=&quot;20300&quot; value=&quot;Slide 9&quot;/&gt;&lt;property id=&quot;20307&quot; value=&quot;387&quot;/&gt;&lt;/object&gt;&lt;object type=&quot;3&quot; unique_id=&quot;10013&quot;&gt;&lt;property id=&quot;20148&quot; value=&quot;5&quot;/&gt;&lt;property id=&quot;20300&quot; value=&quot;Slide 10&quot;/&gt;&lt;property id=&quot;20307&quot; value=&quot;388&quot;/&gt;&lt;/object&gt;&lt;object type=&quot;3&quot; unique_id=&quot;10014&quot;&gt;&lt;property id=&quot;20148&quot; value=&quot;5&quot;/&gt;&lt;property id=&quot;20300&quot; value=&quot;Slide 11&quot;/&gt;&lt;property id=&quot;20307&quot; value=&quot;389&quot;/&gt;&lt;/object&gt;&lt;object type=&quot;3&quot; unique_id=&quot;10015&quot;&gt;&lt;property id=&quot;20148&quot; value=&quot;5&quot;/&gt;&lt;property id=&quot;20300&quot; value=&quot;Slide 12&quot;/&gt;&lt;property id=&quot;20307&quot; value=&quot;390&quot;/&gt;&lt;/object&gt;&lt;object type=&quot;3&quot; unique_id=&quot;10016&quot;&gt;&lt;property id=&quot;20148&quot; value=&quot;5&quot;/&gt;&lt;property id=&quot;20300&quot; value=&quot;Slide 13&quot;/&gt;&lt;property id=&quot;20307&quot; value=&quot;391&quot;/&gt;&lt;/object&gt;&lt;object type=&quot;3&quot; unique_id=&quot;10017&quot;&gt;&lt;property id=&quot;20148&quot; value=&quot;5&quot;/&gt;&lt;property id=&quot;20300&quot; value=&quot;Slide 14&quot;/&gt;&lt;property id=&quot;20307&quot; value=&quot;392&quot;/&gt;&lt;/object&gt;&lt;object type=&quot;3&quot; unique_id=&quot;10018&quot;&gt;&lt;property id=&quot;20148&quot; value=&quot;5&quot;/&gt;&lt;property id=&quot;20300&quot; value=&quot;Slide 15&quot;/&gt;&lt;property id=&quot;20307&quot; value=&quot;393&quot;/&gt;&lt;/object&gt;&lt;object type=&quot;3&quot; unique_id=&quot;10019&quot;&gt;&lt;property id=&quot;20148&quot; value=&quot;5&quot;/&gt;&lt;property id=&quot;20300&quot; value=&quot;Slide 16&quot;/&gt;&lt;property id=&quot;20307&quot; value=&quot;394&quot;/&gt;&lt;/object&gt;&lt;object type=&quot;3&quot; unique_id=&quot;10020&quot;&gt;&lt;property id=&quot;20148&quot; value=&quot;5&quot;/&gt;&lt;property id=&quot;20300&quot; value=&quot;Slide 17&quot;/&gt;&lt;property id=&quot;20307&quot; value=&quot;377&quot;/&gt;&lt;/object&gt;&lt;object type=&quot;3&quot; unique_id=&quot;10021&quot;&gt;&lt;property id=&quot;20148&quot; value=&quot;5&quot;/&gt;&lt;property id=&quot;20300&quot; value=&quot;Slide 18&quot;/&gt;&lt;property id=&quot;20307&quot; value=&quot;378&quot;/&gt;&lt;/object&gt;&lt;object type=&quot;3&quot; unique_id=&quot;10022&quot;&gt;&lt;property id=&quot;20148&quot; value=&quot;5&quot;/&gt;&lt;property id=&quot;20300&quot; value=&quot;Slide 19&quot;/&gt;&lt;property id=&quot;20307&quot; value=&quot;379&quot;/&gt;&lt;/object&gt;&lt;object type=&quot;3&quot; unique_id=&quot;10023&quot;&gt;&lt;property id=&quot;20148&quot; value=&quot;5&quot;/&gt;&lt;property id=&quot;20300&quot; value=&quot;Slide 20&quot;/&gt;&lt;property id=&quot;20307&quot; value=&quot;380&quot;/&gt;&lt;/object&gt;&lt;object type=&quot;3&quot; unique_id=&quot;10024&quot;&gt;&lt;property id=&quot;20148&quot; value=&quot;5&quot;/&gt;&lt;property id=&quot;20300&quot; value=&quot;Slide 21&quot;/&gt;&lt;property id=&quot;20307&quot; value=&quot;381&quot;/&gt;&lt;/object&gt;&lt;object type=&quot;3&quot; unique_id=&quot;10025&quot;&gt;&lt;property id=&quot;20148&quot; value=&quot;5&quot;/&gt;&lt;property id=&quot;20300&quot; value=&quot;Slide 22&quot;/&gt;&lt;property id=&quot;20307&quot; value=&quot;31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|2.2|4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|2.4|4.2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9|1.8|1.8|1.7|1.8|2|1.6|1.9|2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2.9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|1.7|3|1.9|3.3|9.1|1.1|2.5|1.8|1.9|2|2|2|1.9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|5.6|1.5|1.4|1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2.2|1.3|1.5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.1|1.5|1|1|17.8|1.8|1.9|2|6.5|29.1|2|2.9|12.7|1.5|1.3|3.2|11.3|1.7|1.5|1.7|1.7|1.5|1.5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5.8|6.5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1|1.4|1.8|1.7|1.9|1.5|2.1|1.8|1.8|1.7|3.7|4.1|17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|16.1|3.4|4.5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|4.5|9.9|4.3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4|1.1|4.2|11.6|9.2|6.9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8|0.7|7.5|12.3|4.9|5.8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1.5|1.4|1.4|1.5|13.3|3.5|5.9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|3.5|12.9|1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245</Words>
  <Application>Microsoft Office PowerPoint</Application>
  <PresentationFormat>Custom</PresentationFormat>
  <Paragraphs>114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 Cau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Trong Nghia</dc:creator>
  <cp:lastModifiedBy>MTC</cp:lastModifiedBy>
  <cp:revision>44</cp:revision>
  <dcterms:created xsi:type="dcterms:W3CDTF">2008-02-18T01:36:07Z</dcterms:created>
  <dcterms:modified xsi:type="dcterms:W3CDTF">2024-01-16T04:59:07Z</dcterms:modified>
</cp:coreProperties>
</file>