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8" r:id="rId2"/>
    <p:sldMasterId id="2147483723" r:id="rId3"/>
    <p:sldMasterId id="2147483738" r:id="rId4"/>
  </p:sldMasterIdLst>
  <p:notesMasterIdLst>
    <p:notesMasterId r:id="rId14"/>
  </p:notesMasterIdLst>
  <p:sldIdLst>
    <p:sldId id="317" r:id="rId5"/>
    <p:sldId id="318" r:id="rId6"/>
    <p:sldId id="322" r:id="rId7"/>
    <p:sldId id="341" r:id="rId8"/>
    <p:sldId id="342" r:id="rId9"/>
    <p:sldId id="343" r:id="rId10"/>
    <p:sldId id="327" r:id="rId11"/>
    <p:sldId id="339" r:id="rId12"/>
    <p:sldId id="316" r:id="rId13"/>
  </p:sldIdLst>
  <p:sldSz cx="12192000" cy="6858000"/>
  <p:notesSz cx="6858000" cy="9144000"/>
  <p:custDataLst>
    <p:tags r:id="rId15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E9562B"/>
    <a:srgbClr val="C5639E"/>
    <a:srgbClr val="B90FB1"/>
    <a:srgbClr val="00FF00"/>
    <a:srgbClr val="FF6600"/>
    <a:srgbClr val="0CCA30"/>
    <a:srgbClr val="B0DC80"/>
    <a:srgbClr val="A0D565"/>
    <a:srgbClr val="C7C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6" autoAdjust="0"/>
    <p:restoredTop sz="94660"/>
  </p:normalViewPr>
  <p:slideViewPr>
    <p:cSldViewPr>
      <p:cViewPr>
        <p:scale>
          <a:sx n="60" d="100"/>
          <a:sy n="60" d="100"/>
        </p:scale>
        <p:origin x="-1086" y="-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 smtClean="0"/>
              <a:t>Click to edit Master text styles</a:t>
            </a:r>
          </a:p>
          <a:p>
            <a:pPr lvl="1"/>
            <a:r>
              <a:rPr lang="en-US" altLang="vi-VN" noProof="0" smtClean="0"/>
              <a:t>Second level</a:t>
            </a:r>
          </a:p>
          <a:p>
            <a:pPr lvl="2"/>
            <a:r>
              <a:rPr lang="en-US" altLang="vi-VN" noProof="0" smtClean="0"/>
              <a:t>Third level</a:t>
            </a:r>
          </a:p>
          <a:p>
            <a:pPr lvl="3"/>
            <a:r>
              <a:rPr lang="en-US" altLang="vi-VN" noProof="0" smtClean="0"/>
              <a:t>Fourth level</a:t>
            </a:r>
          </a:p>
          <a:p>
            <a:pPr lvl="4"/>
            <a:r>
              <a:rPr lang="en-US" altLang="vi-VN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704B26-9B0D-49F3-8C6C-99A84FDDE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37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7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34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B6B1-18FB-48AE-836A-BEDF5EC3DE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32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9388-2F26-41B8-9CFD-76C0368A0F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17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B205-86A2-4988-9351-86CE95021C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0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6892-091C-43FE-8FE1-96A9DCE71E3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114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B6C2-7960-4F85-82DD-3E2AC55120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449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C044-7C1B-49DA-A312-B71603CD3B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252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5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2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8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0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2408-75FA-445C-93E6-FDDA9AFA1F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175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0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4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2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5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4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39F6-B038-4859-9219-C47D85041890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3530-5522-4F3C-AAA1-26EA1B730D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55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4009-8604-4C5C-A34E-741D32CC27BE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CCD787-B26A-4D7C-B45D-818825FA8D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278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8BAC-C0F3-4589-A3AD-1B6D4C3898A2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6FD7B-8641-4E3D-A02B-D481C9757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37B9-A8CD-4DFC-9EF4-0E1461B452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1530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B9B6-27E3-422D-A635-524255537188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D5A4C-08DA-459B-B054-0674036920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8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48C4-4466-48EA-A4AC-CA3E0F80B926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A8A71-8E3F-4A6F-968B-943AAFB176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26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A5E8-A7EB-494E-9AE5-F9E5FCA24647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311A1-B4F8-4F98-AD98-74B7697773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0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B6FC-16C9-4EB1-9828-FA955CC1E74D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66199-C5AA-400F-A8E7-74C9E2D63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BA5B-06AD-4222-9923-D18D9D074F50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1E310-5DA3-41F6-A7F0-3ADAC0359C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AC32-334B-453C-BFBF-3E4EBEAE1CFD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5593F-2D8E-45B2-985E-9F374CAFD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7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3B2D-C541-4C3E-8DA8-9C52DB4306C7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C41ADD-2FFC-450A-A9F3-6D69452D75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2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9072-C710-47F7-88F6-2D85448DEA1A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E174E-C612-4110-BF3C-7274F713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1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D830-41D1-4443-846B-183C733EEC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2864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E3D0-6A25-4FE5-8E24-3BD8FA0D21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0F9E-CD82-45F5-9C25-852AB586F3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0351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7A10-D360-45F2-BAA1-BB6AD060B4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93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9247-7D36-4F61-A7D0-E644A7BF5863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1DA8-61F9-4BC3-B64E-BC2FC6A683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166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7CF6-0796-43F1-A481-6E96F1EEADA5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4402-A343-4F34-84BD-81989DDA8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98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C57-C3B3-4E51-991B-8968115F3BB7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8538-4829-4DA6-98C1-AEFFB31B63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42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025-EE0C-42FA-B280-2BDFE1DD6601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52AF-2820-4308-A00F-640BF2EE2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8FB1-7F9E-4E64-897C-6A6FF8EFA2D3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5A6-E034-4B44-A042-725507905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17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1116-B0BB-4567-98B9-3B42F73DE11A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C0E9-6025-4142-BB4D-F1C0ACAF9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40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E192-2A6B-4027-8CC1-DC790D7555E4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0AED-9C8D-4BFA-B2A6-DAF7D141F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6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D44B-8E97-4072-A36C-5F12620944C2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A0C-719F-448B-98AA-F7EDB017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95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2886-F078-41C3-9450-675A299F5EBA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FD30-DE4C-41C0-A68D-6D648F07CC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7615-5272-45D2-AA35-E0D3111AB7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4994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FAFF-62FB-45B6-8133-9A50AC40CBCB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C63F-121C-48A7-962D-FF086E8D1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40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0C44-AAFF-434B-9CBC-E56E946CD2DC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38D7-01CC-44B6-8B62-7091245FE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46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AADFE-126A-4840-9FF4-C896367B2F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8063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E61FF5-18CE-4798-A207-AB6ADA051B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3778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9AB53-DC4B-465A-BFB7-26661490A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131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D943-164C-49AA-8B14-8718E8B7DA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26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3B4-18D1-4F0D-BA26-B49E8E8A89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76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9128-E87B-4929-8EEE-5CBDD08FA1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194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9DD6-DB0A-47C2-AB68-84AA31C8C8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20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FD824808-20FB-42D1-B7C3-FD6F9E6BC5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2A64A71-689F-4173-93CA-FCEFCE9F9D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07" r:id="rId12"/>
    <p:sldLayoutId id="2147484208" r:id="rId13"/>
    <p:sldLayoutId id="214748420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105" name="矩形 7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solidFill>
                  <a:srgbClr val="FFFFFF"/>
                </a:solidFill>
                <a:ea typeface="幼圆"/>
                <a:cs typeface="幼圆"/>
              </a:endParaRPr>
            </a:p>
          </p:txBody>
        </p:sp>
      </p:grpSp>
      <p:sp>
        <p:nvSpPr>
          <p:cNvPr id="4100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FA786437-B475-419D-B1DB-91B9C7B71D38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862EF283-2624-4675-8EC2-EC78C9563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33" r:id="rId12"/>
    <p:sldLayoutId id="2147484234" r:id="rId13"/>
    <p:sldLayoutId id="214748423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9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11183"/>
          <a:stretch/>
        </p:blipFill>
        <p:spPr>
          <a:xfrm>
            <a:off x="1828800" y="10784"/>
            <a:ext cx="9042400" cy="68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71600" y="1455175"/>
            <a:ext cx="9601200" cy="2254250"/>
          </a:xfrm>
          <a:prstGeom prst="rect">
            <a:avLst/>
          </a:prstGeom>
          <a:ln>
            <a:solidFill>
              <a:srgbClr val="C0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vi-VN" sz="6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381000" y="0"/>
            <a:ext cx="762000" cy="798419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9200" y="115981"/>
            <a:ext cx="10896600" cy="798419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11642" b="46207"/>
          <a:stretch/>
        </p:blipFill>
        <p:spPr>
          <a:xfrm>
            <a:off x="143418" y="1600200"/>
            <a:ext cx="5968372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5820" r="9057" b="47090"/>
          <a:stretch/>
        </p:blipFill>
        <p:spPr>
          <a:xfrm>
            <a:off x="6102784" y="1124138"/>
            <a:ext cx="5844850" cy="44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86FDA4-1A89-49B9-A5BE-44A65FFA5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" y="1143000"/>
            <a:ext cx="1864855" cy="186485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C6539B5-7AB2-46E8-83AA-C2007623AB17}"/>
              </a:ext>
            </a:extLst>
          </p:cNvPr>
          <p:cNvSpPr/>
          <p:nvPr/>
        </p:nvSpPr>
        <p:spPr>
          <a:xfrm>
            <a:off x="1905000" y="1600200"/>
            <a:ext cx="9608234" cy="3048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</a:rPr>
              <a:t>hảo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đôi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US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5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66437" r="8945" b="12078"/>
          <a:stretch/>
        </p:blipFill>
        <p:spPr>
          <a:xfrm>
            <a:off x="762000" y="3155490"/>
            <a:ext cx="10116207" cy="370251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192181"/>
            <a:ext cx="11582400" cy="798419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3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7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454401" y="1295401"/>
            <a:ext cx="327685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5500" b="1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Thư</a:t>
            </a:r>
            <a:r>
              <a:rPr lang="en-US" sz="55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 </a:t>
            </a:r>
            <a:r>
              <a:rPr lang="en-US" sz="5500" b="1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giãn </a:t>
            </a:r>
          </a:p>
        </p:txBody>
      </p:sp>
    </p:spTree>
    <p:extLst>
      <p:ext uri="{BB962C8B-B14F-4D97-AF65-F5344CB8AC3E}">
        <p14:creationId xmlns:p14="http://schemas.microsoft.com/office/powerpoint/2010/main" val="14146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5363" r="49298" b="88659"/>
          <a:stretch/>
        </p:blipFill>
        <p:spPr>
          <a:xfrm>
            <a:off x="304800" y="157657"/>
            <a:ext cx="751490" cy="81980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5400" y="152400"/>
            <a:ext cx="6096000" cy="6858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36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7"/>
          <a:stretch/>
        </p:blipFill>
        <p:spPr>
          <a:xfrm>
            <a:off x="609600" y="609600"/>
            <a:ext cx="1120424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80117" y="2209800"/>
            <a:ext cx="9144000" cy="2097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00">
                    <a:alpha val="8509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0508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 - &amp;quot;Thứ sáu ngày 22 tháng 2 năm 2013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Thứ hai ngày 15 tháng 2 năm 2009&amp;quot;&quot;/&gt;&lt;property id=&quot;20307&quot; value=&quot;282&quot;/&gt;&lt;/object&gt;&lt;object type=&quot;3&quot; unique_id=&quot;10008&quot;&gt;&lt;property id=&quot;20148&quot; value=&quot;5&quot;/&gt;&lt;property id=&quot;20300&quot; value=&quot;Slide 5 - &amp;quot;&amp;#x0D;&amp;#x0A;Tập làm văn&amp;quot;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/object&gt;&lt;/object&gt;&lt;/database&gt;"/>
</p:tagLst>
</file>

<file path=ppt/theme/theme1.xml><?xml version="1.0" encoding="utf-8"?>
<a:theme xmlns:a="http://schemas.openxmlformats.org/drawingml/2006/main" name="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heme1" id="{67C682E8-115B-4B23-9C13-01D6F45D4D3B}" vid="{F8F838FC-75F6-4969-8AE8-FE999175E437}"/>
    </a:ext>
  </a:extLst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heme1" id="{67C682E8-115B-4B23-9C13-01D6F45D4D3B}" vid="{F8F838FC-75F6-4969-8AE8-FE999175E437}"/>
    </a:ext>
  </a:extLst>
</a:theme>
</file>

<file path=ppt/theme/theme4.xml><?xml version="1.0" encoding="utf-8"?>
<a:theme xmlns:a="http://schemas.openxmlformats.org/drawingml/2006/main" name="1_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2862</TotalTime>
  <Words>115</Words>
  <Application>Microsoft Office PowerPoint</Application>
  <PresentationFormat>Custom</PresentationFormat>
  <Paragraphs>14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Theme1</vt:lpstr>
      <vt:lpstr>A000120140530B01PPBG</vt:lpstr>
      <vt:lpstr>1_Theme1</vt:lpstr>
      <vt:lpstr>1_A000120140530B01PPBG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MTC</cp:lastModifiedBy>
  <cp:revision>159</cp:revision>
  <dcterms:created xsi:type="dcterms:W3CDTF">2005-08-24T23:19:40Z</dcterms:created>
  <dcterms:modified xsi:type="dcterms:W3CDTF">2020-08-25T15:09:39Z</dcterms:modified>
</cp:coreProperties>
</file>