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67" r:id="rId5"/>
    <p:sldId id="258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6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78-79)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9103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39" y="3593410"/>
            <a:ext cx="2554081" cy="638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37" y="1708070"/>
            <a:ext cx="2694666" cy="8657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9567" y="386531"/>
            <a:ext cx="983396" cy="50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7079707" y="839391"/>
            <a:ext cx="3935727" cy="171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85" y="318755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2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9567" y="956443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25323" y="1705784"/>
            <a:ext cx="672412" cy="721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9567" y="2731765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708" y="2774636"/>
            <a:ext cx="4038334" cy="16050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206303" y="3636859"/>
            <a:ext cx="791682" cy="569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7103" y="4311309"/>
            <a:ext cx="2349523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– 2 =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537" y="4311309"/>
            <a:ext cx="723085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17518" y="4634651"/>
            <a:ext cx="506685" cy="8166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8736" y="5129724"/>
            <a:ext cx="4093198" cy="138086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529" y="5531442"/>
            <a:ext cx="135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Nhẩm: 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928" y="5168071"/>
            <a:ext cx="19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1926" y="5791193"/>
            <a:ext cx="18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j-lt"/>
              </a:rPr>
              <a:t>6 – 2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250" y="5156222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j-lt"/>
              </a:rPr>
              <a:t>6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345" y="5731496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j-lt"/>
              </a:rPr>
              <a:t>4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78" y="309162"/>
            <a:ext cx="6092335" cy="128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3" y="2716266"/>
            <a:ext cx="6425118" cy="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564" y="572929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233" y="625071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317" y="1517724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64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317" y="2407286"/>
            <a:ext cx="29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264" y="242726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952" y="24072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878" y="1532089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c) 7 - 4 - 1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576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78" y="2407285"/>
            <a:ext cx="24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99"/>
                </a:solidFill>
                <a:latin typeface="+mj-lt"/>
              </a:rPr>
              <a:t>d) 3 + 6 - 4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74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1356889" y="313508"/>
            <a:ext cx="10137675" cy="38143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79222" y="4441370"/>
            <a:ext cx="5068389" cy="13846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1232749" y="283265"/>
            <a:ext cx="10013268" cy="32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932" y="3543299"/>
            <a:ext cx="539013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.VnPresentH</vt:lpstr>
      <vt:lpstr>Arial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51</cp:revision>
  <dcterms:created xsi:type="dcterms:W3CDTF">2020-08-14T13:15:10Z</dcterms:created>
  <dcterms:modified xsi:type="dcterms:W3CDTF">2023-11-19T14:40:25Z</dcterms:modified>
</cp:coreProperties>
</file>