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22" r:id="rId4"/>
    <p:sldMasterId id="2147483734" r:id="rId5"/>
    <p:sldMasterId id="2147483747" r:id="rId6"/>
    <p:sldMasterId id="2147483759" r:id="rId7"/>
  </p:sldMasterIdLst>
  <p:notesMasterIdLst>
    <p:notesMasterId r:id="rId25"/>
  </p:notesMasterIdLst>
  <p:sldIdLst>
    <p:sldId id="263" r:id="rId8"/>
    <p:sldId id="256" r:id="rId9"/>
    <p:sldId id="264" r:id="rId10"/>
    <p:sldId id="265" r:id="rId11"/>
    <p:sldId id="266" r:id="rId12"/>
    <p:sldId id="257" r:id="rId13"/>
    <p:sldId id="267" r:id="rId14"/>
    <p:sldId id="259" r:id="rId15"/>
    <p:sldId id="258" r:id="rId16"/>
    <p:sldId id="260" r:id="rId17"/>
    <p:sldId id="262" r:id="rId18"/>
    <p:sldId id="261" r:id="rId19"/>
    <p:sldId id="269" r:id="rId20"/>
    <p:sldId id="270" r:id="rId21"/>
    <p:sldId id="271" r:id="rId22"/>
    <p:sldId id="272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3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56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6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65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82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7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48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2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92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3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4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5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9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1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0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71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3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0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85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1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59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5078841" y="2073445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3180484" y="321416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20782"/>
            <a:ext cx="685800" cy="588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228600" y="641558"/>
            <a:ext cx="11575344" cy="241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385" y="-36731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711" y="3227246"/>
            <a:ext cx="739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531781" y="4056444"/>
            <a:ext cx="11660219" cy="243646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10000" y="222233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806972" y="212142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1905000" y="586033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8077200" y="586033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304799" y="846383"/>
            <a:ext cx="11668771" cy="2438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7197"/>
            <a:ext cx="686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41402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685799" y="4210184"/>
            <a:ext cx="11213013" cy="23430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86200" y="2561302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046110" y="2652251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58184" y="588673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1752600" y="6038466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23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13" y="1143025"/>
            <a:ext cx="833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2345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6854" y="107402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465" y="1905025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12" y="2362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255" y="1918653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5156" y="182631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B5CA-C9FB-441F-9BEE-6EE5119C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5440362"/>
          </a:xfrm>
          <a:noFill/>
        </p:spPr>
        <p:txBody>
          <a:bodyPr>
            <a:no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41-42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E8D11D-E345-4256-B5F2-5D7B4731526E}"/>
              </a:ext>
            </a:extLst>
          </p:cNvPr>
          <p:cNvSpPr/>
          <p:nvPr/>
        </p:nvSpPr>
        <p:spPr>
          <a:xfrm>
            <a:off x="4572001" y="3345050"/>
            <a:ext cx="1934053" cy="476001"/>
          </a:xfrm>
          <a:custGeom>
            <a:avLst/>
            <a:gdLst>
              <a:gd name="connsiteX0" fmla="*/ 0 w 1934053"/>
              <a:gd name="connsiteY0" fmla="*/ 0 h 476001"/>
              <a:gd name="connsiteX1" fmla="*/ 1772816 w 1934053"/>
              <a:gd name="connsiteY1" fmla="*/ 447869 h 476001"/>
              <a:gd name="connsiteX2" fmla="*/ 1828800 w 1934053"/>
              <a:gd name="connsiteY2" fmla="*/ 429208 h 476001"/>
              <a:gd name="connsiteX3" fmla="*/ 1567543 w 1934053"/>
              <a:gd name="connsiteY3" fmla="*/ 429208 h 4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53" h="476001">
                <a:moveTo>
                  <a:pt x="0" y="0"/>
                </a:moveTo>
                <a:lnTo>
                  <a:pt x="1772816" y="447869"/>
                </a:lnTo>
                <a:cubicBezTo>
                  <a:pt x="2077616" y="519404"/>
                  <a:pt x="1863012" y="432318"/>
                  <a:pt x="1828800" y="429208"/>
                </a:cubicBezTo>
                <a:cubicBezTo>
                  <a:pt x="1794588" y="426098"/>
                  <a:pt x="1681065" y="427653"/>
                  <a:pt x="1567543" y="429208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81C9EA-B831-4491-882E-E1186E37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30466"/>
          <a:stretch/>
        </p:blipFill>
        <p:spPr>
          <a:xfrm>
            <a:off x="609600" y="27709"/>
            <a:ext cx="10572457" cy="67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0F13A-A44A-4298-9528-18A37BC2E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8"/>
          <a:stretch/>
        </p:blipFill>
        <p:spPr>
          <a:xfrm>
            <a:off x="1501643" y="152401"/>
            <a:ext cx="8635142" cy="59737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A77EF-F886-4CA3-8622-E662AC3DCAF6}"/>
              </a:ext>
            </a:extLst>
          </p:cNvPr>
          <p:cNvSpPr/>
          <p:nvPr/>
        </p:nvSpPr>
        <p:spPr>
          <a:xfrm>
            <a:off x="2438400" y="1539876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6800-8C7A-4AB3-857B-A1B9FCC3DDD7}"/>
              </a:ext>
            </a:extLst>
          </p:cNvPr>
          <p:cNvSpPr/>
          <p:nvPr/>
        </p:nvSpPr>
        <p:spPr>
          <a:xfrm>
            <a:off x="2438400" y="200796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9E28B-EDFA-44EF-A80D-F6CD6869CC91}"/>
              </a:ext>
            </a:extLst>
          </p:cNvPr>
          <p:cNvSpPr/>
          <p:nvPr/>
        </p:nvSpPr>
        <p:spPr>
          <a:xfrm>
            <a:off x="2438400" y="2562338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45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B2776C-9A07-4266-B9DD-C85B646A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23816" r="7619" b="14889"/>
          <a:stretch/>
        </p:blipFill>
        <p:spPr>
          <a:xfrm>
            <a:off x="1295400" y="0"/>
            <a:ext cx="6629400" cy="6858000"/>
          </a:xfrm>
        </p:spPr>
      </p:pic>
    </p:spTree>
    <p:extLst>
      <p:ext uri="{BB962C8B-B14F-4D97-AF65-F5344CB8AC3E}">
        <p14:creationId xmlns:p14="http://schemas.microsoft.com/office/powerpoint/2010/main" val="36157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9" y="5570539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311151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4030664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3770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cố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2743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932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3" y="1914141"/>
            <a:ext cx="10286997" cy="2239281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/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VUÔNG, HÌNH TRÒN,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033214"/>
            <a:chOff x="0" y="0"/>
            <a:chExt cx="9144000" cy="203321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84261" y="94570"/>
              <a:ext cx="22220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21403987">
              <a:off x="554611" y="602227"/>
              <a:ext cx="1288056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61181" y="411276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2</a:t>
            </a:r>
            <a:endParaRPr lang="vi-VN" sz="8800" b="1" dirty="0"/>
          </a:p>
        </p:txBody>
      </p:sp>
      <p:sp>
        <p:nvSpPr>
          <p:cNvPr id="11" name="Rectangle 10"/>
          <p:cNvSpPr/>
          <p:nvPr/>
        </p:nvSpPr>
        <p:spPr>
          <a:xfrm>
            <a:off x="3467884" y="308039"/>
            <a:ext cx="7696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LÀM QUEN VỚI MỘT 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SỐ 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HÌNH PHẲNG</a:t>
            </a:r>
            <a:endParaRPr lang="vi-VN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39"/>
            <a:ext cx="5219700" cy="16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3124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5562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9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2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9316" y="286590"/>
            <a:ext cx="276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2514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5181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7620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6858000" y="1295402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43434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18288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76201" y="24356"/>
            <a:ext cx="1828800" cy="83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t="34902" r="50381" b="54409"/>
          <a:stretch/>
        </p:blipFill>
        <p:spPr>
          <a:xfrm>
            <a:off x="381000" y="967266"/>
            <a:ext cx="4876800" cy="2718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0" t="34745" r="10466" b="54409"/>
          <a:stretch/>
        </p:blipFill>
        <p:spPr>
          <a:xfrm>
            <a:off x="6553200" y="981121"/>
            <a:ext cx="4998970" cy="270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228600" y="3823180"/>
            <a:ext cx="5233366" cy="2806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5" t="44941" r="7242" b="42801"/>
          <a:stretch/>
        </p:blipFill>
        <p:spPr>
          <a:xfrm>
            <a:off x="6553199" y="3685481"/>
            <a:ext cx="5185035" cy="29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46"/>
            <a:ext cx="12192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838201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7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09" y="152400"/>
            <a:ext cx="2819400" cy="9144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" y="152400"/>
            <a:ext cx="738744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44" y="152400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891144" y="824344"/>
            <a:ext cx="10413436" cy="59574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514600" y="1600200"/>
            <a:ext cx="3406877" cy="16764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419600"/>
            <a:ext cx="3635477" cy="175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43200" y="4495800"/>
            <a:ext cx="3178279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151</Words>
  <Application>Microsoft Office PowerPoint</Application>
  <PresentationFormat>Widescreen</PresentationFormat>
  <Paragraphs>37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宋体</vt:lpstr>
      <vt:lpstr>Arial</vt:lpstr>
      <vt:lpstr>Arial-SGK-TV</vt:lpstr>
      <vt:lpstr>Book Antiqua</vt:lpstr>
      <vt:lpstr>Calibri</vt:lpstr>
      <vt:lpstr>Calibri Light</vt:lpstr>
      <vt:lpstr>等线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1_Office Theme</vt:lpstr>
      <vt:lpstr>2_Office Theme</vt:lpstr>
      <vt:lpstr>Apex</vt:lpstr>
      <vt:lpstr>3_Office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sinh làm vở BT Toán trang 41-42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2006-08-16T00:00:00Z</dcterms:created>
  <dcterms:modified xsi:type="dcterms:W3CDTF">2021-10-28T09:12:59Z</dcterms:modified>
</cp:coreProperties>
</file>