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345" r:id="rId3"/>
    <p:sldId id="343" r:id="rId4"/>
    <p:sldId id="341" r:id="rId5"/>
    <p:sldId id="344" r:id="rId6"/>
    <p:sldId id="329" r:id="rId7"/>
    <p:sldId id="308" r:id="rId8"/>
    <p:sldId id="330" r:id="rId9"/>
    <p:sldId id="285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t="-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63: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iêt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iêu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yêu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4.1.png"/>
          <p:cNvPicPr>
            <a:picLocks noGrp="1" noChangeAspect="1"/>
          </p:cNvPicPr>
          <p:nvPr>
            <p:ph idx="1"/>
          </p:nvPr>
        </p:nvPicPr>
        <p:blipFill>
          <a:blip r:embed="rId2"/>
          <a:srcRect t="32515" b="28025"/>
          <a:stretch>
            <a:fillRect/>
          </a:stretch>
        </p:blipFill>
        <p:spPr>
          <a:xfrm>
            <a:off x="428597" y="571479"/>
            <a:ext cx="8215370" cy="59293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36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6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vở</a:t>
            </a:r>
            <a:endParaRPr lang="en-US" sz="3600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140968"/>
            <a:ext cx="79248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latin typeface="Arial SGK TV bold"/>
              </a:rPr>
              <a:t> </a:t>
            </a:r>
            <a:r>
              <a:rPr lang="en-US" sz="3500" dirty="0" smtClean="0">
                <a:latin typeface="Arial SGK TV bold"/>
              </a:rPr>
              <a:t>   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thả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kéo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căng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giật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giật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sặc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sỡ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chao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liệng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03838" y="675056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00200" y="1481274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643174" y="3500438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542" y="840247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 SGK TV bold"/>
              </a:rPr>
              <a:t> </a:t>
            </a:r>
            <a:r>
              <a:rPr lang="en-US" sz="4400" dirty="0" smtClean="0">
                <a:latin typeface="Arial SGK TV bold"/>
              </a:rPr>
              <a:t>  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thả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Nam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chạy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kéo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căng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giật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giật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cao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cánh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sặc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sỡ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đáng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chao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liệng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415" y="1520458"/>
            <a:ext cx="1778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iều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42548" y="4197028"/>
            <a:ext cx="16147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 SGK TV bold"/>
              </a:rPr>
              <a:t> </a:t>
            </a:r>
            <a:endParaRPr lang="en-US" sz="44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4520" y="1513931"/>
            <a:ext cx="173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iêt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9945" y="2857496"/>
            <a:ext cx="1778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iêu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261375" y="4190539"/>
            <a:ext cx="1778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iêu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0" grpId="0"/>
      <p:bldP spid="2" grpId="0"/>
      <p:bldP spid="17" grpId="0"/>
      <p:bldP spid="1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28600"/>
            <a:ext cx="886810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2861</TotalTime>
  <Words>148</Words>
  <Application>Microsoft Office PowerPoint</Application>
  <PresentationFormat>On-screen Show (4:3)</PresentationFormat>
  <Paragraphs>17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.VnTime</vt:lpstr>
      <vt:lpstr>Arial</vt:lpstr>
      <vt:lpstr>Arial SGK TV bold</vt:lpstr>
      <vt:lpstr>Arial-SGK-TV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SKY</cp:lastModifiedBy>
  <cp:revision>230</cp:revision>
  <dcterms:created xsi:type="dcterms:W3CDTF">2009-12-15T16:04:04Z</dcterms:created>
  <dcterms:modified xsi:type="dcterms:W3CDTF">2023-12-06T04:55:14Z</dcterms:modified>
</cp:coreProperties>
</file>