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6" r:id="rId2"/>
    <p:sldId id="295" r:id="rId3"/>
    <p:sldId id="281" r:id="rId4"/>
    <p:sldId id="296" r:id="rId5"/>
    <p:sldId id="282" r:id="rId6"/>
    <p:sldId id="297" r:id="rId7"/>
    <p:sldId id="298" r:id="rId8"/>
    <p:sldId id="299" r:id="rId9"/>
    <p:sldId id="277" r:id="rId10"/>
    <p:sldId id="284" r:id="rId11"/>
    <p:sldId id="309" r:id="rId12"/>
    <p:sldId id="289" r:id="rId13"/>
    <p:sldId id="303" r:id="rId14"/>
    <p:sldId id="290" r:id="rId15"/>
    <p:sldId id="307" r:id="rId16"/>
    <p:sldId id="308" r:id="rId17"/>
    <p:sldId id="304" r:id="rId18"/>
    <p:sldId id="294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3725" autoAdjust="0"/>
  </p:normalViewPr>
  <p:slideViewPr>
    <p:cSldViewPr>
      <p:cViewPr varScale="1">
        <p:scale>
          <a:sx n="86" d="100"/>
          <a:sy n="86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09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973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42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9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8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Nguyet\Lop%201\Luyen%20chu%20lop%201\Video%20vi&#7871;t%20ch&#7919;\Ch&#7919;%20th&#432;&#7901;ng%205%20li\Ch&#7919;%20o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96384" y="849302"/>
            <a:ext cx="2957015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BÀI 6</a:t>
            </a:r>
            <a:endParaRPr lang="en-US"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6385" y="2330630"/>
            <a:ext cx="2215134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O </a:t>
            </a:r>
            <a:r>
              <a:rPr lang="en-US" sz="8000" b="1" dirty="0" err="1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3" y="648393"/>
            <a:ext cx="2056387" cy="620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0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91" y="2197608"/>
            <a:ext cx="587411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81200" y="1485900"/>
            <a:ext cx="5740400" cy="430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80" y="1877378"/>
            <a:ext cx="3987070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5257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Bê</a:t>
            </a:r>
            <a:r>
              <a:rPr lang="en-US" sz="5400" dirty="0" smtClean="0">
                <a:latin typeface="Arial-Rounded"/>
              </a:rPr>
              <a:t> </a:t>
            </a:r>
            <a:r>
              <a:rPr lang="en-US" sz="5400" dirty="0" err="1" smtClean="0">
                <a:latin typeface="Arial-Rounded"/>
              </a:rPr>
              <a:t>có</a:t>
            </a:r>
            <a:r>
              <a:rPr lang="en-US" sz="5400" dirty="0" smtClean="0">
                <a:latin typeface="Arial-Rounded"/>
              </a:rPr>
              <a:t> </a:t>
            </a:r>
            <a:r>
              <a:rPr lang="en-US" sz="5400" dirty="0" err="1" smtClean="0">
                <a:latin typeface="Arial-Rounded"/>
              </a:rPr>
              <a:t>cỏ</a:t>
            </a:r>
            <a:endParaRPr lang="vi-VN" sz="5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276600" y="6019800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67200" y="6019800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762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96" y="1877376"/>
            <a:ext cx="3990537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81000"/>
            <a:ext cx="63246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81000"/>
            <a:ext cx="7010400" cy="6142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381000"/>
            <a:ext cx="3753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447800"/>
            <a:ext cx="811342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610" y="1303023"/>
            <a:ext cx="5401338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2667000"/>
            <a:ext cx="3276600" cy="36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237775" y="-139121"/>
            <a:ext cx="1340388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4402272" y="-129692"/>
            <a:ext cx="1340388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756" y="4167712"/>
            <a:ext cx="9143244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381000" y="381000"/>
            <a:ext cx="6553200" cy="35814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9600"/>
            <a:ext cx="2162907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佐藤利奈,大亀あすか - ごはんの練習">
            <a:hlinkClick r:id="" action="ppaction://media"/>
            <a:extLst>
              <a:ext uri="{FF2B5EF4-FFF2-40B4-BE49-F238E27FC236}">
                <a16:creationId xmlns="" xmlns:a16="http://schemas.microsoft.com/office/drawing/2014/main" id="{52900350-A3C0-4431-85E6-C054270022F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34871" y="-1488744"/>
            <a:ext cx="4572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16764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/>
              <a:t>Khởi động</a:t>
            </a:r>
            <a:endParaRPr lang="vi-VN" sz="6000" dirty="0"/>
          </a:p>
        </p:txBody>
      </p:sp>
    </p:spTree>
    <p:extLst>
      <p:ext uri="{BB962C8B-B14F-4D97-AF65-F5344CB8AC3E}">
        <p14:creationId xmlns:p14="http://schemas.microsoft.com/office/powerpoint/2010/main" val="36093987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7821706" cy="228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43000" y="55626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54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gặm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0784" y="5562600"/>
            <a:ext cx="356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̣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5562600"/>
            <a:ext cx="356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610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4876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2958193" y="1996667"/>
            <a:ext cx="3227615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058793" y="1996668"/>
            <a:ext cx="102641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 smtClean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  <a:p>
            <a:endParaRPr lang="en-US" dirty="0"/>
          </a:p>
        </p:txBody>
      </p:sp>
      <p:pic>
        <p:nvPicPr>
          <p:cNvPr id="13" name="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378236" y="3671189"/>
            <a:ext cx="257271" cy="3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35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3657600"/>
            <a:ext cx="9144000" cy="838200"/>
            <a:chOff x="0" y="3962400"/>
            <a:chExt cx="9144000" cy="838200"/>
          </a:xfrm>
        </p:grpSpPr>
        <p:sp>
          <p:nvSpPr>
            <p:cNvPr id="7" name="Rectangle 6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990600" y="20574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ß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5400" y="20574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á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054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532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58793" y="2090248"/>
            <a:ext cx="1026414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 smtClean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5257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bò</a:t>
            </a:r>
            <a:endParaRPr lang="vi-VN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5257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cò</a:t>
            </a:r>
            <a:endParaRPr lang="vi-VN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51816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cỏ</a:t>
            </a:r>
            <a:endParaRPr lang="vi-VN" sz="5400" dirty="0"/>
          </a:p>
        </p:txBody>
      </p:sp>
      <p:pic>
        <p:nvPicPr>
          <p:cNvPr id="12" name="Picture 1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133600"/>
            <a:ext cx="2667000" cy="2514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14" descr="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33600"/>
            <a:ext cx="2895600" cy="2590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Picture 15" descr="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133600"/>
            <a:ext cx="2590800" cy="25272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bß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cá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54102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bß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3200" y="5385137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cá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5410200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cß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3962400"/>
            <a:ext cx="9144000" cy="838200"/>
            <a:chOff x="0" y="3962400"/>
            <a:chExt cx="9144000" cy="838200"/>
          </a:xfrm>
        </p:grpSpPr>
        <p:sp>
          <p:nvSpPr>
            <p:cNvPr id="25" name="Rectangle 24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4f98bea7549b913a58fab44c58e806bee6f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911</TotalTime>
  <Words>56</Words>
  <Application>Microsoft Office PowerPoint</Application>
  <PresentationFormat>On-screen Show (4:3)</PresentationFormat>
  <Paragraphs>43</Paragraphs>
  <Slides>18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SKY</cp:lastModifiedBy>
  <cp:revision>71</cp:revision>
  <dcterms:created xsi:type="dcterms:W3CDTF">2020-08-10T13:41:50Z</dcterms:created>
  <dcterms:modified xsi:type="dcterms:W3CDTF">2020-09-21T03:58:41Z</dcterms:modified>
</cp:coreProperties>
</file>