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  <p:sldMasterId id="2147483677" r:id="rId2"/>
  </p:sldMasterIdLst>
  <p:notesMasterIdLst>
    <p:notesMasterId r:id="rId16"/>
  </p:notesMasterIdLst>
  <p:sldIdLst>
    <p:sldId id="296" r:id="rId3"/>
    <p:sldId id="340" r:id="rId4"/>
    <p:sldId id="297" r:id="rId5"/>
    <p:sldId id="316" r:id="rId6"/>
    <p:sldId id="294" r:id="rId7"/>
    <p:sldId id="329" r:id="rId8"/>
    <p:sldId id="283" r:id="rId9"/>
    <p:sldId id="323" r:id="rId10"/>
    <p:sldId id="331" r:id="rId11"/>
    <p:sldId id="332" r:id="rId12"/>
    <p:sldId id="334" r:id="rId13"/>
    <p:sldId id="317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58B"/>
    <a:srgbClr val="3209A7"/>
    <a:srgbClr val="4F1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pPr lvl="0" algn="r" eaLnBrk="1" hangingPunct="1"/>
              <a:t>4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4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8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33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75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0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2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71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2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9338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65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2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9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38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3187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57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50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20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420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5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394006" y="6105544"/>
            <a:ext cx="5708814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423074" y="251261"/>
            <a:ext cx="6739091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36" t="3705" r="13971" b="611"/>
          <a:stretch/>
        </p:blipFill>
        <p:spPr>
          <a:xfrm rot="16200000">
            <a:off x="2820829" y="-1894863"/>
            <a:ext cx="6480674" cy="110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19" t="8734" r="15496" b="7177"/>
          <a:stretch/>
        </p:blipFill>
        <p:spPr>
          <a:xfrm rot="16200000">
            <a:off x="2654137" y="-2144685"/>
            <a:ext cx="6474425" cy="1105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96B1A6-B317-4868-A25C-BCA7F8793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9"/>
          <a:stretch/>
        </p:blipFill>
        <p:spPr>
          <a:xfrm>
            <a:off x="0" y="727438"/>
            <a:ext cx="12237468" cy="24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3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 err="1">
                <a:solidFill>
                  <a:srgbClr val="FF0000"/>
                </a:solidFill>
              </a:rPr>
              <a:t>Vận</a:t>
            </a:r>
            <a:r>
              <a:rPr lang="en-US" altLang="x-none" sz="5400" b="1" dirty="0">
                <a:solidFill>
                  <a:srgbClr val="FF0000"/>
                </a:solidFill>
              </a:rPr>
              <a:t> </a:t>
            </a:r>
            <a:r>
              <a:rPr lang="en-US" altLang="x-none" sz="5400" b="1" dirty="0" err="1">
                <a:solidFill>
                  <a:srgbClr val="FF0000"/>
                </a:solidFill>
              </a:rPr>
              <a:t>dụng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121428" y="2598003"/>
            <a:ext cx="994914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Thi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tìm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từ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có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tiếng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chứa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 err="1">
                <a:solidFill>
                  <a:srgbClr val="FFFFFF"/>
                </a:solidFill>
                <a:latin typeface="Tahoma" panose="020B0604030504040204" pitchFamily="34" charset="0"/>
              </a:rPr>
              <a:t>âm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</a:t>
            </a:r>
            <a:r>
              <a:rPr lang="en-US" altLang="x-none" sz="4800" dirty="0">
                <a:solidFill>
                  <a:srgbClr val="FF0000"/>
                </a:solidFill>
                <a:latin typeface="Tahoma" panose="020B0604030504040204" pitchFamily="34" charset="0"/>
              </a:rPr>
              <a:t>v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, </a:t>
            </a:r>
            <a:r>
              <a:rPr lang="en-US" altLang="x-none" sz="4800" dirty="0">
                <a:solidFill>
                  <a:srgbClr val="FF0000"/>
                </a:solidFill>
                <a:latin typeface="Tahoma" panose="020B0604030504040204" pitchFamily="34" charset="0"/>
              </a:rPr>
              <a:t>x</a:t>
            </a: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22" name="TextBox 4"/>
          <p:cNvSpPr txBox="1"/>
          <p:nvPr/>
        </p:nvSpPr>
        <p:spPr>
          <a:xfrm>
            <a:off x="2585250" y="208937"/>
            <a:ext cx="547981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4533941" y="2601839"/>
            <a:ext cx="3826288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đu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đủ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9501240" y="2499229"/>
            <a:ext cx="2742968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phà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005107" y="1320251"/>
            <a:ext cx="9340676" cy="9233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400" b="1" dirty="0" err="1"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alt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altLang="en-US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924301" y="4056346"/>
            <a:ext cx="2590732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lệ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phí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274320" y="2574100"/>
            <a:ext cx="3002194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phở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gà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4"/>
          <p:cNvSpPr txBox="1"/>
          <p:nvPr/>
        </p:nvSpPr>
        <p:spPr>
          <a:xfrm>
            <a:off x="4952952" y="4042959"/>
            <a:ext cx="2781228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qua</a:t>
            </a:r>
          </a:p>
        </p:txBody>
      </p:sp>
      <p:sp>
        <p:nvSpPr>
          <p:cNvPr id="24" name="TextBox 4"/>
          <p:cNvSpPr txBox="1"/>
          <p:nvPr/>
        </p:nvSpPr>
        <p:spPr>
          <a:xfrm>
            <a:off x="439403" y="5313779"/>
            <a:ext cx="3427203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nhà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4"/>
          <p:cNvSpPr txBox="1"/>
          <p:nvPr/>
        </p:nvSpPr>
        <p:spPr>
          <a:xfrm>
            <a:off x="4619602" y="5227128"/>
            <a:ext cx="295279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cửa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sổ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dungr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8" end="106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2724" y="6210338"/>
            <a:ext cx="609600" cy="609600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3242" y="6222709"/>
            <a:ext cx="609600" cy="609600"/>
          </a:xfrm>
          <a:prstGeom prst="rect">
            <a:avLst/>
          </a:prstGeom>
        </p:spPr>
      </p:pic>
      <p:sp>
        <p:nvSpPr>
          <p:cNvPr id="28" name="TextBox 4"/>
          <p:cNvSpPr txBox="1"/>
          <p:nvPr/>
        </p:nvSpPr>
        <p:spPr>
          <a:xfrm>
            <a:off x="8869384" y="4042958"/>
            <a:ext cx="332261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cua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ghẹ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9183189" y="5313778"/>
            <a:ext cx="3061988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alt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000" dirty="0" err="1">
                <a:latin typeface="Arial-SGK-TV" pitchFamily="2" charset="0"/>
                <a:cs typeface="Arial-SGK-TV" pitchFamily="2" charset="0"/>
              </a:rPr>
              <a:t>pha</a:t>
            </a:r>
            <a:endParaRPr lang="en-US" alt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38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6" grpId="0"/>
      <p:bldP spid="23" grpId="0"/>
      <p:bldP spid="24" grpId="0"/>
      <p:bldP spid="25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-4997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744469" y="5436325"/>
            <a:ext cx="644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vẽ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27296" cy="5697582"/>
          </a:xfrm>
          <a:prstGeom prst="rect">
            <a:avLst/>
          </a:prstGeom>
        </p:spPr>
      </p:pic>
      <p:sp>
        <p:nvSpPr>
          <p:cNvPr id="5" name="Text Box 2"/>
          <p:cNvSpPr txBox="1"/>
          <p:nvPr/>
        </p:nvSpPr>
        <p:spPr>
          <a:xfrm>
            <a:off x="2744469" y="5436325"/>
            <a:ext cx="644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ẽ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đạp</a:t>
            </a:r>
            <a:r>
              <a:rPr lang="en-US" sz="6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3696" y="208151"/>
            <a:ext cx="14751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50729" y="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757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95433" y="208150"/>
            <a:ext cx="13352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1147" y="2789472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08986" y="2786585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1146" y="4633202"/>
            <a:ext cx="496214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14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ẽ</a:t>
            </a:r>
            <a:endParaRPr lang="en-US" sz="144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0935" y="2789472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258775" y="2786585"/>
            <a:ext cx="240430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00935" y="4633202"/>
            <a:ext cx="4962148" cy="17132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  <a:r>
              <a:rPr lang="en-US" sz="14400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14400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350729" y="0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37578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471" y="1490345"/>
            <a:ext cx="26954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võ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6076" y="4098763"/>
            <a:ext cx="32459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xưa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3300" y="4098764"/>
            <a:ext cx="26555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xứ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469" y="4098765"/>
            <a:ext cx="29032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xỉa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46076" y="1490343"/>
            <a:ext cx="2904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vua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3301" y="1490345"/>
            <a:ext cx="22074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en-US" sz="1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790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76747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78841" y="1490343"/>
            <a:ext cx="1193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7049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2905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29824" y="4098762"/>
            <a:ext cx="12660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0039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8C2D5-D248-45DA-B60C-0C9EBA44E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t="7593" r="8737" b="38310"/>
          <a:stretch/>
        </p:blipFill>
        <p:spPr>
          <a:xfrm>
            <a:off x="673904" y="0"/>
            <a:ext cx="3466980" cy="2366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4465C-0C8B-48E6-B328-124F81064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7" t="6070" r="5970" b="31008"/>
          <a:stretch/>
        </p:blipFill>
        <p:spPr>
          <a:xfrm>
            <a:off x="7422776" y="0"/>
            <a:ext cx="3316045" cy="2487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68676D-E26C-4B03-9789-F151891AE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89" t="15055" r="2899" b="25828"/>
          <a:stretch/>
        </p:blipFill>
        <p:spPr>
          <a:xfrm>
            <a:off x="725331" y="3519251"/>
            <a:ext cx="3415553" cy="2359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C1C204-CCB1-435D-ABE6-269272A43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7" t="7857" r="6432" b="28699"/>
          <a:stretch/>
        </p:blipFill>
        <p:spPr>
          <a:xfrm>
            <a:off x="7422776" y="3538823"/>
            <a:ext cx="3845083" cy="24096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16" y="2332192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vẽ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2230" y="2409613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hè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016" y="5688449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xe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lu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1474" y="5688449"/>
            <a:ext cx="26954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7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000" dirty="0" err="1">
                <a:latin typeface="Arial-SGK-TV" pitchFamily="2" charset="0"/>
                <a:cs typeface="Arial-SGK-TV" pitchFamily="2" charset="0"/>
              </a:rPr>
              <a:t>xã</a:t>
            </a:r>
            <a:endParaRPr lang="en-US" sz="70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25331" y="3294529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23442" y="3307976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7066" y="6687669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68812" y="3433482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464858" y="6706111"/>
            <a:ext cx="928657" cy="134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73" t="12172" r="12500" b="8461"/>
          <a:stretch/>
        </p:blipFill>
        <p:spPr>
          <a:xfrm rot="16200000">
            <a:off x="2678105" y="-2220467"/>
            <a:ext cx="6844500" cy="113124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4 Hinh nen powerpoint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75"/>
            <a:ext cx="12192000" cy="682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370" y="1558279"/>
            <a:ext cx="2976400" cy="2229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0636" flipH="1">
            <a:off x="293367" y="1794678"/>
            <a:ext cx="2979220" cy="231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801" y="3748107"/>
            <a:ext cx="6228264" cy="17692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8507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91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119</Words>
  <Application>Microsoft Office PowerPoint</Application>
  <PresentationFormat>Widescreen</PresentationFormat>
  <Paragraphs>51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Microsoft YaHei</vt:lpstr>
      <vt:lpstr>SimSun</vt:lpstr>
      <vt:lpstr>Arial</vt:lpstr>
      <vt:lpstr>Arial-SGK-TV</vt:lpstr>
      <vt:lpstr>Calibri</vt:lpstr>
      <vt:lpstr>Calibri Light</vt:lpstr>
      <vt:lpstr>Chivo Light</vt:lpstr>
      <vt:lpstr>等线</vt:lpstr>
      <vt:lpstr>Tahoma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SKY</cp:lastModifiedBy>
  <cp:revision>57</cp:revision>
  <dcterms:created xsi:type="dcterms:W3CDTF">2020-08-13T09:32:00Z</dcterms:created>
  <dcterms:modified xsi:type="dcterms:W3CDTF">2023-10-16T05:17:12Z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