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73" r:id="rId2"/>
    <p:sldId id="274" r:id="rId3"/>
    <p:sldId id="275" r:id="rId4"/>
    <p:sldId id="256" r:id="rId5"/>
    <p:sldId id="257" r:id="rId6"/>
    <p:sldId id="258" r:id="rId7"/>
    <p:sldId id="291" r:id="rId8"/>
    <p:sldId id="292" r:id="rId9"/>
    <p:sldId id="259" r:id="rId10"/>
    <p:sldId id="277" r:id="rId11"/>
    <p:sldId id="284" r:id="rId12"/>
    <p:sldId id="262" r:id="rId13"/>
    <p:sldId id="263" r:id="rId14"/>
    <p:sldId id="293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1B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5" autoAdjust="0"/>
    <p:restoredTop sz="94622" autoAdjust="0"/>
  </p:normalViewPr>
  <p:slideViewPr>
    <p:cSldViewPr>
      <p:cViewPr varScale="1">
        <p:scale>
          <a:sx n="114" d="100"/>
          <a:sy n="114" d="100"/>
        </p:scale>
        <p:origin x="588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F1C60-0AC6-4767-A684-FF49EAE3B00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357FD-3CD5-4945-A1F5-46093C7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33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  <a:t>8</a:t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2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8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8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463154"/>
            <a:ext cx="7793037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513285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1513285"/>
            <a:ext cx="38100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3113485"/>
            <a:ext cx="38100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914400" y="4743450"/>
            <a:ext cx="1905000" cy="342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3352800" y="4743450"/>
            <a:ext cx="2895600" cy="342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6781800" y="4743450"/>
            <a:ext cx="1905000" cy="342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C48DABAE-6ED1-4470-BED8-4E85F157B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06336"/>
      </p:ext>
    </p:extLst>
  </p:cSld>
  <p:clrMapOvr>
    <a:masterClrMapping/>
  </p:clrMapOvr>
  <p:transition spd="med" advClick="0" advTm="10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2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4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6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5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5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95B46-4708-4B09-BE2A-033AB6B3329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0906" y="514350"/>
            <a:ext cx="6694394" cy="528408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720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học ngày hôm nay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93575" y="2538874"/>
            <a:ext cx="3371125" cy="691544"/>
            <a:chOff x="3276600" y="2266950"/>
            <a:chExt cx="3371125" cy="691544"/>
          </a:xfrm>
        </p:grpSpPr>
        <p:sp>
          <p:nvSpPr>
            <p:cNvPr id="7" name="Rounded Rectangle 6"/>
            <p:cNvSpPr/>
            <p:nvPr/>
          </p:nvSpPr>
          <p:spPr>
            <a:xfrm>
              <a:off x="3276600" y="2266950"/>
              <a:ext cx="3371125" cy="691544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352800" y="2266950"/>
              <a:ext cx="3294925" cy="69154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23216" y="2268319"/>
              <a:ext cx="31637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Môn: Tiếng Việt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006183" y="4449268"/>
            <a:ext cx="413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P001 4H" panose="020B0603050302020204" pitchFamily="34" charset="-127"/>
                <a:ea typeface="HP001 4H" panose="020B0603050302020204" pitchFamily="34" charset="-127"/>
              </a:rPr>
              <a:t>Giáo</a:t>
            </a:r>
            <a:r>
              <a:rPr lang="en-US" sz="24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400" b="1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P001 4H" panose="020B0603050302020204" pitchFamily="34" charset="-127"/>
                <a:ea typeface="HP001 4H" panose="020B0603050302020204" pitchFamily="34" charset="-127"/>
              </a:rPr>
              <a:t>viên</a:t>
            </a:r>
            <a:r>
              <a:rPr lang="en-US" sz="24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P001 4H" panose="020B0603050302020204" pitchFamily="34" charset="-127"/>
                <a:ea typeface="HP001 4H" panose="020B0603050302020204" pitchFamily="34" charset="-127"/>
              </a:rPr>
              <a:t>: </a:t>
            </a:r>
            <a:r>
              <a:rPr lang="en-US" sz="2400" b="1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P001 4H" panose="020B0603050302020204" pitchFamily="34" charset="-127"/>
                <a:ea typeface="HP001 4H" panose="020B0603050302020204" pitchFamily="34" charset="-127"/>
              </a:rPr>
              <a:t>Nguyễn</a:t>
            </a:r>
            <a:r>
              <a:rPr lang="en-US" sz="24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400" b="1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P001 4H" panose="020B0603050302020204" pitchFamily="34" charset="-127"/>
                <a:ea typeface="HP001 4H" panose="020B0603050302020204" pitchFamily="34" charset="-127"/>
              </a:rPr>
              <a:t>Kiều</a:t>
            </a:r>
            <a:r>
              <a:rPr lang="en-US" sz="24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P001 4H" panose="020B0603050302020204" pitchFamily="34" charset="-127"/>
                <a:ea typeface="HP001 4H" panose="020B0603050302020204" pitchFamily="34" charset="-127"/>
              </a:rPr>
              <a:t> An</a:t>
            </a:r>
          </a:p>
        </p:txBody>
      </p:sp>
    </p:spTree>
    <p:extLst>
      <p:ext uri="{BB962C8B-B14F-4D97-AF65-F5344CB8AC3E}">
        <p14:creationId xmlns:p14="http://schemas.microsoft.com/office/powerpoint/2010/main" val="1090798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278179" y="2122460"/>
            <a:ext cx="297983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78179" y="1275940"/>
            <a:ext cx="1447800" cy="723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81800" y="1267933"/>
            <a:ext cx="1447800" cy="723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084770"/>
            <a:ext cx="297983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1238250"/>
            <a:ext cx="1447800" cy="723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94221" y="1230243"/>
            <a:ext cx="1447800" cy="723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1223" y="220052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8936" y="277202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011" y="3089342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ngã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ngự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nghé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nghĩ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1" y="2038350"/>
            <a:ext cx="1828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õ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399" y="1238250"/>
            <a:ext cx="912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7761" y="1254264"/>
            <a:ext cx="1248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  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2057497"/>
            <a:ext cx="1828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é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1802" y="123825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Arial-SGK-TV" pitchFamily="2" charset="0"/>
                <a:cs typeface="Arial-SGK-TV" pitchFamily="2" charset="0"/>
              </a:rPr>
              <a:t>o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6785" y="1238250"/>
            <a:ext cx="1048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48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>
                <a:latin typeface="Arial-SGK-TV" pitchFamily="2" charset="0"/>
                <a:cs typeface="Arial-SGK-TV" pitchFamily="2" charset="0"/>
              </a:rPr>
              <a:t>       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397121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-SGK-TV" pitchFamily="2" charset="0"/>
                <a:cs typeface="Arial-SGK-TV" pitchFamily="2" charset="0"/>
              </a:rPr>
              <a:t>  ngã ba   ngõ nhỏ   củ nghệ   nghỉ hè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11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" y="0"/>
            <a:ext cx="9139268" cy="518046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1775815"/>
            <a:ext cx="11057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endParaRPr lang="en-US" alt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06448" y="1607155"/>
            <a:ext cx="899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77163" y="2750156"/>
            <a:ext cx="2529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4000" b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i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39440" y="1816706"/>
            <a:ext cx="3984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4000" b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ê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39440" y="921356"/>
            <a:ext cx="3984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4000" b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55825" y="1337854"/>
            <a:ext cx="3426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latin typeface="Arial-SGK-TV" pitchFamily="2" charset="0"/>
                <a:cs typeface="Arial-SGK-TV" pitchFamily="2" charset="0"/>
              </a:rPr>
              <a:t>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36483" y="646542"/>
            <a:ext cx="3512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latin typeface="Arial-SGK-TV" pitchFamily="2" charset="0"/>
                <a:cs typeface="Arial-SGK-TV" pitchFamily="2" charset="0"/>
              </a:rPr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1421" y="1999034"/>
            <a:ext cx="3426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latin typeface="Arial-SGK-TV" pitchFamily="2" charset="0"/>
                <a:cs typeface="Arial-SGK-TV" pitchFamily="2" charset="0"/>
              </a:rPr>
              <a:t>ơ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60536" y="2683805"/>
            <a:ext cx="3512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latin typeface="Arial-SGK-TV" pitchFamily="2" charset="0"/>
                <a:cs typeface="Arial-SGK-TV" pitchFamily="2" charset="0"/>
              </a:rPr>
              <a:t>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45519" y="3547136"/>
            <a:ext cx="1644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-SGK-TV" pitchFamily="2" charset="0"/>
                <a:cs typeface="Arial-SGK-TV" pitchFamily="2" charset="0"/>
              </a:rPr>
              <a:t>­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585512" y="921356"/>
            <a:ext cx="13215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altLang="en-US" sz="40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e</a:t>
            </a:r>
            <a:endParaRPr lang="en-US" altLang="en-US" sz="4000" b="1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699812" y="2750156"/>
            <a:ext cx="12848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altLang="en-US" sz="40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altLang="en-US" sz="4000" b="1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621245" y="1819523"/>
            <a:ext cx="13772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altLang="en-US" sz="40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ê</a:t>
            </a:r>
            <a:endParaRPr lang="en-US" altLang="en-US" sz="4000" b="1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200" y="514350"/>
            <a:ext cx="4191000" cy="3639561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83861" y="630887"/>
            <a:ext cx="12492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o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89340" y="2737385"/>
            <a:ext cx="12437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u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9954" y="2054603"/>
            <a:ext cx="12130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ơ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13488" y="1374357"/>
            <a:ext cx="12195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ô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865191" y="504857"/>
            <a:ext cx="4278809" cy="3718228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 rot="19924161">
            <a:off x="1100862" y="1584109"/>
            <a:ext cx="695150" cy="90266"/>
          </a:xfrm>
          <a:prstGeom prst="right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1199813" y="2142481"/>
            <a:ext cx="539730" cy="56739"/>
          </a:xfrm>
          <a:prstGeom prst="right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Right Arrow 31"/>
          <p:cNvSpPr/>
          <p:nvPr/>
        </p:nvSpPr>
        <p:spPr>
          <a:xfrm rot="2597108">
            <a:off x="1072855" y="2640919"/>
            <a:ext cx="695150" cy="90266"/>
          </a:xfrm>
          <a:prstGeom prst="right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2156569" y="2196717"/>
            <a:ext cx="567989" cy="78661"/>
          </a:xfrm>
          <a:prstGeom prst="right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2072354" y="3047812"/>
            <a:ext cx="567989" cy="78661"/>
          </a:xfrm>
          <a:prstGeom prst="right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6877431" y="1093348"/>
            <a:ext cx="746015" cy="123794"/>
          </a:xfrm>
          <a:prstGeom prst="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6867473" y="1740172"/>
            <a:ext cx="746015" cy="123794"/>
          </a:xfrm>
          <a:prstGeom prst="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6824531" y="2462695"/>
            <a:ext cx="746015" cy="123794"/>
          </a:xfrm>
          <a:prstGeom prst="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6803939" y="3152883"/>
            <a:ext cx="746015" cy="123794"/>
          </a:xfrm>
          <a:prstGeom prst="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2135679" y="1316203"/>
            <a:ext cx="567989" cy="78661"/>
          </a:xfrm>
          <a:prstGeom prst="right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Right Arrow 43"/>
          <p:cNvSpPr/>
          <p:nvPr/>
        </p:nvSpPr>
        <p:spPr>
          <a:xfrm rot="20845365">
            <a:off x="5624253" y="1749028"/>
            <a:ext cx="675370" cy="131531"/>
          </a:xfrm>
          <a:prstGeom prst="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5" name="Right Arrow 44"/>
          <p:cNvSpPr/>
          <p:nvPr/>
        </p:nvSpPr>
        <p:spPr>
          <a:xfrm rot="19851743">
            <a:off x="5550064" y="1387161"/>
            <a:ext cx="670625" cy="126830"/>
          </a:xfrm>
          <a:prstGeom prst="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6" name="Right Arrow 45"/>
          <p:cNvSpPr/>
          <p:nvPr/>
        </p:nvSpPr>
        <p:spPr>
          <a:xfrm rot="1337345" flipV="1">
            <a:off x="5683908" y="2258851"/>
            <a:ext cx="637514" cy="156037"/>
          </a:xfrm>
          <a:prstGeom prst="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7" name="Right Arrow 46"/>
          <p:cNvSpPr/>
          <p:nvPr/>
        </p:nvSpPr>
        <p:spPr>
          <a:xfrm rot="2041476">
            <a:off x="5629315" y="2735928"/>
            <a:ext cx="746015" cy="123794"/>
          </a:xfrm>
          <a:prstGeom prst="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82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3" grpId="0"/>
      <p:bldP spid="14" grpId="0"/>
      <p:bldP spid="16" grpId="0"/>
      <p:bldP spid="17" grpId="0"/>
      <p:bldP spid="19" grpId="0"/>
      <p:bldP spid="20" grpId="0"/>
      <p:bldP spid="21" grpId="0"/>
      <p:bldP spid="22" grpId="0" animBg="1"/>
      <p:bldP spid="23" grpId="0"/>
      <p:bldP spid="25" grpId="0"/>
      <p:bldP spid="26" grpId="0"/>
      <p:bldP spid="27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8" grpId="0" animBg="1"/>
      <p:bldP spid="39" grpId="0" animBg="1"/>
      <p:bldP spid="40" grpId="0" animBg="1"/>
      <p:bldP spid="42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Ca-Nha-Thuong-Nhau-be-Thu-Uy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09550"/>
            <a:ext cx="217226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1884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278179" y="2122460"/>
            <a:ext cx="297983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78179" y="1275940"/>
            <a:ext cx="1447800" cy="723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81800" y="1267933"/>
            <a:ext cx="1447800" cy="723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084770"/>
            <a:ext cx="297983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1238250"/>
            <a:ext cx="1447800" cy="723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94221" y="1230243"/>
            <a:ext cx="1447800" cy="723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1223" y="220052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8936" y="277202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011" y="3089342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ngã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ngự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nghé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nghĩ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1" y="2038350"/>
            <a:ext cx="1828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õ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399" y="1238250"/>
            <a:ext cx="912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7761" y="1254264"/>
            <a:ext cx="1248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  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2057497"/>
            <a:ext cx="1828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é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1802" y="123825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Arial-SGK-TV" pitchFamily="2" charset="0"/>
                <a:cs typeface="Arial-SGK-TV" pitchFamily="2" charset="0"/>
              </a:rPr>
              <a:t>o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6785" y="1238250"/>
            <a:ext cx="1048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48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>
                <a:latin typeface="Arial-SGK-TV" pitchFamily="2" charset="0"/>
                <a:cs typeface="Arial-SGK-TV" pitchFamily="2" charset="0"/>
              </a:rPr>
              <a:t>       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397121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-SGK-TV" pitchFamily="2" charset="0"/>
                <a:cs typeface="Arial-SGK-TV" pitchFamily="2" charset="0"/>
              </a:rPr>
              <a:t>  ngã ba   ngõ nhỏ   củ nghệ   nghỉ hè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67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1828800"/>
            <a:ext cx="9753600" cy="10287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81268"/>
            <a:ext cx="9084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CHÚC CÁC EM CHĂM NGOAN HỌC GIỎI</a:t>
            </a:r>
            <a:endParaRPr lang="en-US" sz="3600" b="1" cap="none" spc="0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82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10"/>
            <a:ext cx="9144000" cy="514776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67000" y="209550"/>
            <a:ext cx="3732756" cy="8267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4400" y="1674561"/>
            <a:ext cx="2238949" cy="8267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nhà cổ</a:t>
            </a:r>
            <a:endParaRPr lang="en-US" sz="48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92681" y="1670998"/>
            <a:ext cx="2493163" cy="8267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nhỏ nhẹ</a:t>
            </a:r>
            <a:endParaRPr lang="en-US" sz="48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33822" y="1670998"/>
            <a:ext cx="2503757" cy="8267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ghi nhớ</a:t>
            </a:r>
            <a:endParaRPr lang="en-US" sz="48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1800" y="3404795"/>
            <a:ext cx="4201952" cy="8267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Hà bê ghế gỗ.</a:t>
            </a:r>
            <a:endParaRPr lang="en-US" sz="48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3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10"/>
            <a:ext cx="9144000" cy="514776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67000" y="209550"/>
            <a:ext cx="3732756" cy="8267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4400" y="1674561"/>
            <a:ext cx="2238949" cy="8267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nhỏ bé</a:t>
            </a:r>
            <a:endParaRPr lang="en-US" sz="48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92681" y="1670998"/>
            <a:ext cx="2493163" cy="8267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nho khô</a:t>
            </a:r>
            <a:endParaRPr lang="en-US" sz="48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33822" y="1670998"/>
            <a:ext cx="2503757" cy="8267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gồ ghề</a:t>
            </a:r>
            <a:endParaRPr lang="en-US" sz="48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1800" y="3404795"/>
            <a:ext cx="4419600" cy="8267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Bé ăn nho khô.</a:t>
            </a:r>
            <a:endParaRPr lang="en-US" sz="48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67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1435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42875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VIỆT</a:t>
            </a:r>
          </a:p>
          <a:p>
            <a:pPr algn="ctr"/>
            <a:r>
              <a:rPr lang="vi-VN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26</a:t>
            </a:r>
            <a:r>
              <a:rPr lang="vi-VN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Qu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0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" y="-1"/>
            <a:ext cx="9161318" cy="42481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0"/>
            <a:ext cx="7086600" cy="120015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53200" y="-14646"/>
            <a:ext cx="1524000" cy="106239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2"/>
          <p:cNvSpPr txBox="1"/>
          <p:nvPr/>
        </p:nvSpPr>
        <p:spPr>
          <a:xfrm>
            <a:off x="1066800" y="4253345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phố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thăm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quê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6" name="Text Box 2"/>
          <p:cNvSpPr txBox="1"/>
          <p:nvPr/>
        </p:nvSpPr>
        <p:spPr>
          <a:xfrm>
            <a:off x="1104900" y="4253345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ố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thăm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ê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288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071759" y="2483084"/>
            <a:ext cx="3615040" cy="11205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86792" y="1397213"/>
            <a:ext cx="1836319" cy="1038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91046" y="1383331"/>
            <a:ext cx="1695753" cy="10524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617" y="2508527"/>
            <a:ext cx="3529625" cy="1085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2395" y="1352549"/>
            <a:ext cx="1661020" cy="10544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716" y="1361872"/>
            <a:ext cx="1764676" cy="1045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-171450"/>
            <a:ext cx="30338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p- </a:t>
            </a:r>
            <a:r>
              <a:rPr lang="en-US" sz="8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</a:t>
            </a:r>
            <a:endParaRPr lang="en-US" sz="8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8936" y="-114300"/>
            <a:ext cx="228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</a:t>
            </a:r>
            <a:endParaRPr lang="en-US" sz="8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3271" y="2236691"/>
            <a:ext cx="2119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</a:t>
            </a:r>
            <a:r>
              <a:rPr lang="en-US" sz="8000" b="1" dirty="0" err="1">
                <a:solidFill>
                  <a:srgbClr val="1C01BF"/>
                </a:solidFill>
                <a:latin typeface="Arial-SGK-TV" pitchFamily="2" charset="0"/>
                <a:cs typeface="Arial-SGK-TV" pitchFamily="2" charset="0"/>
              </a:rPr>
              <a:t>ố</a:t>
            </a:r>
            <a:endParaRPr lang="en-US" sz="8000" b="1" dirty="0">
              <a:solidFill>
                <a:srgbClr val="1C01B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4752" y="1184825"/>
            <a:ext cx="1324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</a:t>
            </a:r>
            <a:endParaRPr lang="en-US" sz="8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7507" y="1162294"/>
            <a:ext cx="14708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</a:t>
            </a:r>
            <a:endParaRPr lang="en-US" sz="8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28936" y="2310445"/>
            <a:ext cx="2544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</a:t>
            </a:r>
            <a:r>
              <a:rPr lang="en-US" sz="8000" b="1" dirty="0" err="1">
                <a:latin typeface="Arial-SGK-TV" pitchFamily="2" charset="0"/>
                <a:cs typeface="Arial-SGK-TV" pitchFamily="2" charset="0"/>
              </a:rPr>
              <a:t>ê</a:t>
            </a:r>
            <a:endParaRPr lang="en-US" sz="8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35186" y="1145246"/>
            <a:ext cx="1048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Arial-SGK-TV" pitchFamily="2" charset="0"/>
                <a:cs typeface="Arial-SGK-TV" pitchFamily="2" charset="0"/>
              </a:rPr>
              <a:t>ê</a:t>
            </a:r>
            <a:r>
              <a:rPr lang="en-US" sz="8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b="1" dirty="0">
                <a:latin typeface="Arial-SGK-TV" pitchFamily="2" charset="0"/>
                <a:cs typeface="Arial-SGK-TV" pitchFamily="2" charset="0"/>
              </a:rPr>
              <a:t>    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83344" y="1221064"/>
            <a:ext cx="770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1C01BF"/>
                </a:solidFill>
                <a:latin typeface="Arial-SGK-TV" pitchFamily="2" charset="0"/>
                <a:cs typeface="Arial-SGK-TV" pitchFamily="2" charset="0"/>
              </a:rPr>
              <a:t>ô</a:t>
            </a:r>
          </a:p>
        </p:txBody>
      </p:sp>
    </p:spTree>
    <p:extLst>
      <p:ext uri="{BB962C8B-B14F-4D97-AF65-F5344CB8AC3E}">
        <p14:creationId xmlns:p14="http://schemas.microsoft.com/office/powerpoint/2010/main" val="236300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3" grpId="0" animBg="1"/>
      <p:bldP spid="2" grpId="0" animBg="1"/>
      <p:bldP spid="17" grpId="0" animBg="1"/>
      <p:bldP spid="6" grpId="0"/>
      <p:bldP spid="7" grpId="0"/>
      <p:bldP spid="13" grpId="0"/>
      <p:bldP spid="14" grpId="0"/>
      <p:bldP spid="15" grpId="0"/>
      <p:bldP spid="16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723172"/>
            <a:ext cx="9019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Arial-SGK-TV" pitchFamily="2" charset="0"/>
                <a:cs typeface="Arial-SGK-TV" pitchFamily="2" charset="0"/>
              </a:rPr>
              <a:t>phà</a:t>
            </a:r>
            <a:r>
              <a:rPr lang="en-US" sz="8000" dirty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8000" dirty="0" err="1">
                <a:latin typeface="Arial-SGK-TV" pitchFamily="2" charset="0"/>
                <a:cs typeface="Arial-SGK-TV" pitchFamily="2" charset="0"/>
              </a:rPr>
              <a:t>phí</a:t>
            </a:r>
            <a:r>
              <a:rPr lang="en-US" sz="8000" dirty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8000" dirty="0" err="1">
                <a:latin typeface="Arial-SGK-TV" pitchFamily="2" charset="0"/>
                <a:cs typeface="Arial-SGK-TV" pitchFamily="2" charset="0"/>
              </a:rPr>
              <a:t>phở</a:t>
            </a:r>
            <a:endParaRPr lang="en-US" sz="8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62346" y="272415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Arial-SGK-TV" pitchFamily="2" charset="0"/>
                <a:cs typeface="Arial-SGK-TV" pitchFamily="2" charset="0"/>
              </a:rPr>
              <a:t>quạ</a:t>
            </a:r>
            <a:r>
              <a:rPr lang="en-US" sz="8000" dirty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8000" dirty="0" err="1">
                <a:latin typeface="Arial-SGK-TV" pitchFamily="2" charset="0"/>
                <a:cs typeface="Arial-SGK-TV" pitchFamily="2" charset="0"/>
              </a:rPr>
              <a:t>quê</a:t>
            </a:r>
            <a:r>
              <a:rPr lang="en-US" sz="8000" dirty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8000" dirty="0" err="1">
                <a:latin typeface="Arial-SGK-TV" pitchFamily="2" charset="0"/>
                <a:cs typeface="Arial-SGK-TV" pitchFamily="2" charset="0"/>
              </a:rPr>
              <a:t>quế</a:t>
            </a:r>
            <a:endParaRPr lang="en-US" sz="8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76200" y="2724149"/>
            <a:ext cx="922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</a:t>
            </a:r>
            <a:r>
              <a:rPr lang="en-US" sz="8000" dirty="0" err="1">
                <a:latin typeface="Arial-SGK-TV" pitchFamily="2" charset="0"/>
                <a:cs typeface="Arial-SGK-TV" pitchFamily="2" charset="0"/>
              </a:rPr>
              <a:t>ạ</a:t>
            </a:r>
            <a:r>
              <a:rPr lang="en-US" sz="8000" dirty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8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</a:t>
            </a:r>
            <a:r>
              <a:rPr lang="en-US" sz="8000" dirty="0" err="1">
                <a:latin typeface="Arial-SGK-TV" pitchFamily="2" charset="0"/>
                <a:cs typeface="Arial-SGK-TV" pitchFamily="2" charset="0"/>
              </a:rPr>
              <a:t>ê</a:t>
            </a:r>
            <a:r>
              <a:rPr lang="en-US" sz="8000" dirty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8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</a:t>
            </a:r>
            <a:r>
              <a:rPr lang="en-US" sz="8000" dirty="0" err="1">
                <a:latin typeface="Arial-SGK-TV" pitchFamily="2" charset="0"/>
                <a:cs typeface="Arial-SGK-TV" pitchFamily="2" charset="0"/>
              </a:rPr>
              <a:t>ế</a:t>
            </a:r>
            <a:r>
              <a:rPr lang="en-US" sz="8000" dirty="0">
                <a:latin typeface="Arial-SGK-TV" pitchFamily="2" charset="0"/>
                <a:cs typeface="Arial-SGK-TV" pitchFamily="2" charset="0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23171"/>
            <a:ext cx="9019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</a:t>
            </a:r>
            <a:r>
              <a:rPr lang="en-US" sz="8000" dirty="0" err="1">
                <a:latin typeface="Arial-SGK-TV" pitchFamily="2" charset="0"/>
                <a:cs typeface="Arial-SGK-TV" pitchFamily="2" charset="0"/>
              </a:rPr>
              <a:t>à</a:t>
            </a:r>
            <a:r>
              <a:rPr lang="en-US" sz="8000" dirty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8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</a:t>
            </a:r>
            <a:r>
              <a:rPr lang="en-US" sz="8000" dirty="0" err="1">
                <a:latin typeface="Arial-SGK-TV" pitchFamily="2" charset="0"/>
                <a:cs typeface="Arial-SGK-TV" pitchFamily="2" charset="0"/>
              </a:rPr>
              <a:t>í</a:t>
            </a:r>
            <a:r>
              <a:rPr lang="en-US" sz="8000" dirty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8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</a:t>
            </a:r>
            <a:r>
              <a:rPr lang="en-US" sz="8000" dirty="0" err="1">
                <a:latin typeface="Arial-SGK-TV" pitchFamily="2" charset="0"/>
                <a:cs typeface="Arial-SGK-TV" pitchFamily="2" charset="0"/>
              </a:rPr>
              <a:t>ở</a:t>
            </a:r>
            <a:endParaRPr lang="en-US" sz="8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9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1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1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9235" t="6511" b="24032"/>
          <a:stretch/>
        </p:blipFill>
        <p:spPr>
          <a:xfrm>
            <a:off x="609599" y="133350"/>
            <a:ext cx="2567667" cy="1828800"/>
          </a:xfrm>
          <a:prstGeom prst="rect">
            <a:avLst/>
          </a:prstGeom>
        </p:spPr>
      </p:pic>
      <p:pic>
        <p:nvPicPr>
          <p:cNvPr id="4" name="Content Placeholder 3" descr="2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540694" y="843439"/>
            <a:ext cx="1443514" cy="1485900"/>
          </a:xfrm>
          <a:prstGeom prst="rect">
            <a:avLst/>
          </a:prstGeom>
        </p:spPr>
      </p:pic>
      <p:pic>
        <p:nvPicPr>
          <p:cNvPr id="7" name="Content Placeholder 6" descr="3"/>
          <p:cNvPicPr>
            <a:picLocks noGrp="1" noChangeAspect="1"/>
          </p:cNvPicPr>
          <p:nvPr>
            <p:ph sz="quarter" idx="3"/>
          </p:nvPr>
        </p:nvPicPr>
        <p:blipFill>
          <a:blip r:embed="rId5"/>
          <a:stretch>
            <a:fillRect/>
          </a:stretch>
        </p:blipFill>
        <p:spPr>
          <a:xfrm>
            <a:off x="1925479" y="2938464"/>
            <a:ext cx="1314450" cy="1435894"/>
          </a:xfrm>
          <a:prstGeom prst="rect">
            <a:avLst/>
          </a:prstGeom>
        </p:spPr>
      </p:pic>
      <p:sp>
        <p:nvSpPr>
          <p:cNvPr id="23" name="Text Box 9"/>
          <p:cNvSpPr txBox="1"/>
          <p:nvPr/>
        </p:nvSpPr>
        <p:spPr>
          <a:xfrm>
            <a:off x="913888" y="1929245"/>
            <a:ext cx="2263378" cy="7694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x-none" sz="4400" dirty="0">
                <a:latin typeface="Arial-SGK-TV" pitchFamily="2" charset="0"/>
                <a:cs typeface="Arial-SGK-TV" pitchFamily="2" charset="0"/>
              </a:rPr>
              <a:t>pha trà</a:t>
            </a:r>
            <a:endParaRPr lang="en-US" altLang="x-none" sz="4400" dirty="0">
              <a:latin typeface="Arial-SGK-TV" pitchFamily="2" charset="0"/>
              <a:ea typeface="Arial" panose="020B0604020202020204" pitchFamily="34" charset="0"/>
              <a:cs typeface="Arial-SGK-TV" pitchFamily="2" charset="0"/>
            </a:endParaRPr>
          </a:p>
        </p:txBody>
      </p:sp>
      <p:sp>
        <p:nvSpPr>
          <p:cNvPr id="25" name="Text Box 9"/>
          <p:cNvSpPr txBox="1"/>
          <p:nvPr/>
        </p:nvSpPr>
        <p:spPr>
          <a:xfrm>
            <a:off x="4548865" y="1945914"/>
            <a:ext cx="2263379" cy="7694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x-none" sz="4400" dirty="0">
                <a:latin typeface="Arial-SGK-TV" pitchFamily="2" charset="0"/>
                <a:ea typeface="Microsoft JhengHei Light" panose="020B0304030504040204" charset="-120"/>
                <a:cs typeface="Arial-SGK-TV" pitchFamily="2" charset="0"/>
              </a:rPr>
              <a:t>phố cổ</a:t>
            </a:r>
          </a:p>
        </p:txBody>
      </p:sp>
      <p:sp>
        <p:nvSpPr>
          <p:cNvPr id="26" name="Text Box 9"/>
          <p:cNvSpPr txBox="1"/>
          <p:nvPr/>
        </p:nvSpPr>
        <p:spPr>
          <a:xfrm>
            <a:off x="856738" y="4100945"/>
            <a:ext cx="2263378" cy="7694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x-none" sz="4400" dirty="0">
                <a:latin typeface="Arial-SGK-TV" pitchFamily="2" charset="0"/>
                <a:cs typeface="Arial-SGK-TV" pitchFamily="2" charset="0"/>
              </a:rPr>
              <a:t>quê nhà</a:t>
            </a:r>
            <a:endParaRPr lang="en-US" altLang="x-none" sz="4400" dirty="0">
              <a:latin typeface="Arial-SGK-TV" pitchFamily="2" charset="0"/>
              <a:ea typeface="Arial" panose="020B0604020202020204" pitchFamily="34" charset="0"/>
              <a:cs typeface="Arial-SGK-TV" pitchFamily="2" charset="0"/>
            </a:endParaRPr>
          </a:p>
        </p:txBody>
      </p:sp>
      <p:sp>
        <p:nvSpPr>
          <p:cNvPr id="30" name="Text Box 9"/>
          <p:cNvSpPr txBox="1"/>
          <p:nvPr/>
        </p:nvSpPr>
        <p:spPr>
          <a:xfrm>
            <a:off x="4307170" y="4083086"/>
            <a:ext cx="2263378" cy="7694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x-none" sz="4400" dirty="0">
                <a:latin typeface="Arial-SGK-TV" pitchFamily="2" charset="0"/>
                <a:cs typeface="Arial-SGK-TV" pitchFamily="2" charset="0"/>
              </a:rPr>
              <a:t>quả khế</a:t>
            </a:r>
            <a:endParaRPr lang="en-US" altLang="x-none" sz="4400" dirty="0">
              <a:latin typeface="Arial-SGK-TV" pitchFamily="2" charset="0"/>
              <a:ea typeface="Arial" panose="020B0604020202020204" pitchFamily="34" charset="0"/>
              <a:cs typeface="Arial-SGK-TV" pitchFamily="2" charset="0"/>
            </a:endParaRPr>
          </a:p>
        </p:txBody>
      </p:sp>
      <p:pic>
        <p:nvPicPr>
          <p:cNvPr id="9" name="Picture 8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2101" y="2959895"/>
            <a:ext cx="1612106" cy="139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19020"/>
      </p:ext>
    </p:extLst>
  </p:cSld>
  <p:clrMapOvr>
    <a:masterClrMapping/>
  </p:clrMapOvr>
  <p:transition spd="med" advClick="0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5" grpId="0"/>
      <p:bldP spid="25" grpId="1"/>
      <p:bldP spid="26" grpId="0"/>
      <p:bldP spid="26" grpId="1"/>
      <p:bldP spid="30" grpId="0"/>
      <p:bldP spid="3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/>
          </p:cNvPicPr>
          <p:nvPr/>
        </p:nvPicPr>
        <p:blipFill rotWithShape="1">
          <a:blip r:embed="rId2"/>
          <a:srcRect l="1351" t="6211" r="69820" b="7362"/>
          <a:stretch/>
        </p:blipFill>
        <p:spPr>
          <a:xfrm>
            <a:off x="1246372" y="26569"/>
            <a:ext cx="2411228" cy="20897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4"/>
          <p:cNvPicPr>
            <a:picLocks noChangeAspect="1"/>
          </p:cNvPicPr>
          <p:nvPr/>
        </p:nvPicPr>
        <p:blipFill rotWithShape="1">
          <a:blip r:embed="rId2"/>
          <a:srcRect l="33634" t="8417" r="50030"/>
          <a:stretch/>
        </p:blipFill>
        <p:spPr>
          <a:xfrm>
            <a:off x="6400800" y="-108284"/>
            <a:ext cx="2438400" cy="21907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4"/>
          <p:cNvPicPr>
            <a:picLocks noChangeAspect="1"/>
          </p:cNvPicPr>
          <p:nvPr/>
        </p:nvPicPr>
        <p:blipFill rotWithShape="1">
          <a:blip r:embed="rId2"/>
          <a:srcRect l="52853" t="-2493" r="19279" b="2493"/>
          <a:stretch/>
        </p:blipFill>
        <p:spPr>
          <a:xfrm>
            <a:off x="1102026" y="2243555"/>
            <a:ext cx="2209800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4"/>
          <p:cNvPicPr>
            <a:picLocks noChangeAspect="1"/>
          </p:cNvPicPr>
          <p:nvPr/>
        </p:nvPicPr>
        <p:blipFill rotWithShape="1">
          <a:blip r:embed="rId2"/>
          <a:srcRect l="79392" t="5593"/>
          <a:stretch/>
        </p:blipFill>
        <p:spPr>
          <a:xfrm>
            <a:off x="5269027" y="2520997"/>
            <a:ext cx="1634140" cy="21641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10"/>
          <p:cNvSpPr/>
          <p:nvPr/>
        </p:nvSpPr>
        <p:spPr>
          <a:xfrm>
            <a:off x="7074730" y="4061738"/>
            <a:ext cx="1676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ghỉ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hè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63664" y="4116805"/>
            <a:ext cx="2057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ủ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nghệ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5600" y="2115690"/>
            <a:ext cx="1752600" cy="532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gõ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nhỏ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98411" y="2090746"/>
            <a:ext cx="1631147" cy="557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3200" b="1" noProof="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20"/>
          <p:cNvSpPr txBox="1"/>
          <p:nvPr/>
        </p:nvSpPr>
        <p:spPr>
          <a:xfrm>
            <a:off x="1610722" y="2090359"/>
            <a:ext cx="7032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</a:p>
        </p:txBody>
      </p:sp>
      <p:sp>
        <p:nvSpPr>
          <p:cNvPr id="17" name="TextBox 21"/>
          <p:cNvSpPr txBox="1"/>
          <p:nvPr/>
        </p:nvSpPr>
        <p:spPr>
          <a:xfrm>
            <a:off x="6705600" y="2089720"/>
            <a:ext cx="7016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</a:p>
        </p:txBody>
      </p:sp>
      <p:sp>
        <p:nvSpPr>
          <p:cNvPr id="18" name="TextBox 22"/>
          <p:cNvSpPr txBox="1"/>
          <p:nvPr/>
        </p:nvSpPr>
        <p:spPr>
          <a:xfrm>
            <a:off x="1893637" y="4243677"/>
            <a:ext cx="9493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</a:p>
        </p:txBody>
      </p:sp>
      <p:sp>
        <p:nvSpPr>
          <p:cNvPr id="19" name="TextBox 23"/>
          <p:cNvSpPr txBox="1"/>
          <p:nvPr/>
        </p:nvSpPr>
        <p:spPr>
          <a:xfrm>
            <a:off x="7074730" y="4188738"/>
            <a:ext cx="9493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</a:p>
        </p:txBody>
      </p:sp>
    </p:spTree>
    <p:extLst>
      <p:ext uri="{BB962C8B-B14F-4D97-AF65-F5344CB8AC3E}">
        <p14:creationId xmlns:p14="http://schemas.microsoft.com/office/powerpoint/2010/main" val="159176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189</Words>
  <Application>Microsoft Office PowerPoint</Application>
  <PresentationFormat>On-screen Show (16:9)</PresentationFormat>
  <Paragraphs>80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Microsoft JhengHei Light</vt:lpstr>
      <vt:lpstr>Arial</vt:lpstr>
      <vt:lpstr>Arial-SGK-TV</vt:lpstr>
      <vt:lpstr>Calibri</vt:lpstr>
      <vt:lpstr>HP001 4H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VinVin</dc:creator>
  <cp:lastModifiedBy>SKY</cp:lastModifiedBy>
  <cp:revision>59</cp:revision>
  <dcterms:created xsi:type="dcterms:W3CDTF">2020-08-17T06:39:59Z</dcterms:created>
  <dcterms:modified xsi:type="dcterms:W3CDTF">2023-10-16T05:17:23Z</dcterms:modified>
</cp:coreProperties>
</file>