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56" r:id="rId3"/>
    <p:sldId id="305" r:id="rId4"/>
    <p:sldId id="308" r:id="rId5"/>
    <p:sldId id="307" r:id="rId6"/>
    <p:sldId id="355" r:id="rId7"/>
    <p:sldId id="309" r:id="rId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86" d="100"/>
          <a:sy n="86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77281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85318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 13: Luyện tập chung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290122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1231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sz="2800" b="1" dirty="0">
                <a:solidFill>
                  <a:srgbClr val="FF0000"/>
                </a:solidFill>
              </a:rPr>
              <a:t>PHÒNG GIÁO DỤC &amp; ĐÀO TẠO LONG BIÊN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TRƯỜNG TIỂU </a:t>
            </a:r>
            <a:r>
              <a:rPr lang="en-US" altLang="en-US" b="1" dirty="0" smtClean="0">
                <a:solidFill>
                  <a:srgbClr val="FF0000"/>
                </a:solidFill>
              </a:rPr>
              <a:t>HỌC ĐỨC GIANG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2329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320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220F-0B65-46F6-8E38-C052177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E580-BA46-42B8-AA72-3FA9316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CE934-BBEB-4FBF-8516-8CB950FB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2533" b="45800"/>
          <a:stretch/>
        </p:blipFill>
        <p:spPr>
          <a:xfrm>
            <a:off x="0" y="1"/>
            <a:ext cx="9156509" cy="68565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6E82E2-68D8-462D-B58D-E593917B250F}"/>
              </a:ext>
            </a:extLst>
          </p:cNvPr>
          <p:cNvSpPr/>
          <p:nvPr/>
        </p:nvSpPr>
        <p:spPr>
          <a:xfrm>
            <a:off x="4695328" y="3964497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1AD58D-9D1C-4DC3-B7B0-1C0645FCBFAE}"/>
              </a:ext>
            </a:extLst>
          </p:cNvPr>
          <p:cNvSpPr/>
          <p:nvPr/>
        </p:nvSpPr>
        <p:spPr>
          <a:xfrm>
            <a:off x="2780184" y="1349152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7672A-B7D5-4ADB-AFB8-8E6DB6F6238B}"/>
              </a:ext>
            </a:extLst>
          </p:cNvPr>
          <p:cNvSpPr/>
          <p:nvPr/>
        </p:nvSpPr>
        <p:spPr>
          <a:xfrm>
            <a:off x="2535088" y="4114801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4EAAAD-ED90-4523-BBC5-DB9480CA77A9}"/>
              </a:ext>
            </a:extLst>
          </p:cNvPr>
          <p:cNvSpPr/>
          <p:nvPr/>
        </p:nvSpPr>
        <p:spPr>
          <a:xfrm>
            <a:off x="6151004" y="2507233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BA9-0569-4A17-9A89-1F9C9C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62E5-47D2-496D-BEEC-98C7DABE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5CA2-D5C6-435F-8D49-C1D318B7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02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5B1-0D27-4968-8075-B7A9A06D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CA16-D45E-4240-BF1E-C6B13D1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98D82-CC13-4ED4-A6E5-9126BFE4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7AB0A3-D459-4D5D-8834-656BC6EA8C63}"/>
              </a:ext>
            </a:extLst>
          </p:cNvPr>
          <p:cNvSpPr/>
          <p:nvPr/>
        </p:nvSpPr>
        <p:spPr>
          <a:xfrm>
            <a:off x="3304365" y="141763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D641B0-6058-4CDC-BEC5-68E966B1922D}"/>
              </a:ext>
            </a:extLst>
          </p:cNvPr>
          <p:cNvSpPr/>
          <p:nvPr/>
        </p:nvSpPr>
        <p:spPr>
          <a:xfrm>
            <a:off x="2051720" y="3056267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98A379-E3D2-429D-970D-57A61C58A401}"/>
              </a:ext>
            </a:extLst>
          </p:cNvPr>
          <p:cNvSpPr/>
          <p:nvPr/>
        </p:nvSpPr>
        <p:spPr>
          <a:xfrm>
            <a:off x="2788286" y="4684845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01F73-FC91-48B4-B407-A2C192A9CB69}"/>
              </a:ext>
            </a:extLst>
          </p:cNvPr>
          <p:cNvSpPr/>
          <p:nvPr/>
        </p:nvSpPr>
        <p:spPr>
          <a:xfrm>
            <a:off x="6372200" y="4900869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4F7DCE-506E-4C23-AF8A-4FAAB036AF88}"/>
              </a:ext>
            </a:extLst>
          </p:cNvPr>
          <p:cNvSpPr/>
          <p:nvPr/>
        </p:nvSpPr>
        <p:spPr>
          <a:xfrm>
            <a:off x="7668344" y="3496776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8CAA2-F753-4EE9-A027-19077553CA6C}"/>
              </a:ext>
            </a:extLst>
          </p:cNvPr>
          <p:cNvSpPr/>
          <p:nvPr/>
        </p:nvSpPr>
        <p:spPr>
          <a:xfrm>
            <a:off x="6583578" y="180867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2145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5C4B-F556-40DC-9778-FF70462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817D-9419-4A43-BA88-77A00B1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49EF-9B7A-47CE-8AB6-78F75E6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7" r="377" b="23421"/>
          <a:stretch/>
        </p:blipFill>
        <p:spPr>
          <a:xfrm>
            <a:off x="0" y="-77689"/>
            <a:ext cx="9144000" cy="688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475C2-AE1E-414F-A2F8-279B62E52A0C}"/>
              </a:ext>
            </a:extLst>
          </p:cNvPr>
          <p:cNvSpPr txBox="1"/>
          <p:nvPr/>
        </p:nvSpPr>
        <p:spPr>
          <a:xfrm>
            <a:off x="2267745" y="23720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63A9-8295-47D7-8822-EEDF3985AC07}"/>
              </a:ext>
            </a:extLst>
          </p:cNvPr>
          <p:cNvSpPr txBox="1"/>
          <p:nvPr/>
        </p:nvSpPr>
        <p:spPr>
          <a:xfrm>
            <a:off x="4019022" y="3076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AEA6-510F-46A6-A830-1C48462C055D}"/>
              </a:ext>
            </a:extLst>
          </p:cNvPr>
          <p:cNvSpPr txBox="1"/>
          <p:nvPr/>
        </p:nvSpPr>
        <p:spPr>
          <a:xfrm>
            <a:off x="4139952" y="15410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6A28-70DC-465B-9E68-8FBD81138BAB}"/>
              </a:ext>
            </a:extLst>
          </p:cNvPr>
          <p:cNvSpPr txBox="1"/>
          <p:nvPr/>
        </p:nvSpPr>
        <p:spPr>
          <a:xfrm>
            <a:off x="6634395" y="2677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59476-93AD-4FB7-B8D2-AB71F4A1C33B}"/>
              </a:ext>
            </a:extLst>
          </p:cNvPr>
          <p:cNvSpPr txBox="1"/>
          <p:nvPr/>
        </p:nvSpPr>
        <p:spPr>
          <a:xfrm>
            <a:off x="3398867" y="20161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C444D-3228-41E7-9310-6FAE936D8799}"/>
              </a:ext>
            </a:extLst>
          </p:cNvPr>
          <p:cNvSpPr txBox="1"/>
          <p:nvPr/>
        </p:nvSpPr>
        <p:spPr>
          <a:xfrm>
            <a:off x="4230050" y="23089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90FFA-202D-49E5-BEC2-EF1680A2B24F}"/>
              </a:ext>
            </a:extLst>
          </p:cNvPr>
          <p:cNvSpPr txBox="1"/>
          <p:nvPr/>
        </p:nvSpPr>
        <p:spPr>
          <a:xfrm>
            <a:off x="5934773" y="2216241"/>
            <a:ext cx="3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31762-A6D5-4435-99FA-DB52F729EDCD}"/>
              </a:ext>
            </a:extLst>
          </p:cNvPr>
          <p:cNvSpPr txBox="1"/>
          <p:nvPr/>
        </p:nvSpPr>
        <p:spPr>
          <a:xfrm>
            <a:off x="5084924" y="13693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B3BDED-93C0-4F36-9017-6B094915EEF3}"/>
              </a:ext>
            </a:extLst>
          </p:cNvPr>
          <p:cNvSpPr txBox="1"/>
          <p:nvPr/>
        </p:nvSpPr>
        <p:spPr>
          <a:xfrm>
            <a:off x="4901729" y="28860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5BA6CF-2120-466D-B993-54DE0FA9EF04}"/>
              </a:ext>
            </a:extLst>
          </p:cNvPr>
          <p:cNvSpPr txBox="1"/>
          <p:nvPr/>
        </p:nvSpPr>
        <p:spPr>
          <a:xfrm>
            <a:off x="6772581" y="19466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SKY</cp:lastModifiedBy>
  <cp:revision>81</cp:revision>
  <dcterms:created xsi:type="dcterms:W3CDTF">2020-03-23T01:55:28Z</dcterms:created>
  <dcterms:modified xsi:type="dcterms:W3CDTF">2023-12-06T05:00:39Z</dcterms:modified>
</cp:coreProperties>
</file>