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06" r:id="rId3"/>
    <p:sldId id="295" r:id="rId4"/>
    <p:sldId id="281" r:id="rId5"/>
    <p:sldId id="296" r:id="rId6"/>
    <p:sldId id="282" r:id="rId7"/>
    <p:sldId id="297" r:id="rId8"/>
    <p:sldId id="298" r:id="rId9"/>
    <p:sldId id="299" r:id="rId10"/>
    <p:sldId id="277" r:id="rId11"/>
    <p:sldId id="284" r:id="rId12"/>
    <p:sldId id="301" r:id="rId13"/>
    <p:sldId id="302" r:id="rId14"/>
    <p:sldId id="289" r:id="rId15"/>
    <p:sldId id="303" r:id="rId16"/>
    <p:sldId id="290" r:id="rId17"/>
    <p:sldId id="304" r:id="rId18"/>
    <p:sldId id="305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>
        <p:scale>
          <a:sx n="73" d="100"/>
          <a:sy n="73" d="100"/>
        </p:scale>
        <p:origin x="-19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9" y="4673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¤n </a:t>
            </a:r>
            <a:r>
              <a:rPr lang="en-US" sz="2800" b="1" dirty="0" err="1" smtClean="0">
                <a:latin typeface=".VnAvant" pitchFamily="34" charset="0"/>
              </a:rPr>
              <a:t>bµi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cò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2438400"/>
            <a:ext cx="215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bª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438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ã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406" y="3615303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c¸.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406" y="4648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bª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bã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1371600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3922" y="1371600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3480" y="1371600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1371600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ª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0" y="849302"/>
            <a:ext cx="29157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330630"/>
            <a:ext cx="29157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6384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8184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87</Words>
  <Application>Microsoft Office PowerPoint</Application>
  <PresentationFormat>On-screen Show (4:3)</PresentationFormat>
  <Paragraphs>47</Paragraphs>
  <Slides>19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SKY</cp:lastModifiedBy>
  <cp:revision>66</cp:revision>
  <dcterms:created xsi:type="dcterms:W3CDTF">2020-08-10T13:41:50Z</dcterms:created>
  <dcterms:modified xsi:type="dcterms:W3CDTF">2020-09-22T00:28:57Z</dcterms:modified>
</cp:coreProperties>
</file>