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6" r:id="rId4"/>
    <p:sldId id="267" r:id="rId5"/>
    <p:sldId id="257" r:id="rId6"/>
    <p:sldId id="258" r:id="rId7"/>
    <p:sldId id="263" r:id="rId8"/>
    <p:sldId id="259" r:id="rId9"/>
    <p:sldId id="260" r:id="rId10"/>
    <p:sldId id="262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5EFC71"/>
    <a:srgbClr val="83FD92"/>
    <a:srgbClr val="FFCC00"/>
    <a:srgbClr val="7EEFF2"/>
    <a:srgbClr val="0FF53B"/>
    <a:srgbClr val="FF9933"/>
    <a:srgbClr val="FB1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9081-94FB-4F13-86FC-EDFBF37FD4C2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3D513-C956-48B8-8BFD-7DB04CB6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D513-C956-48B8-8BFD-7DB04CB61F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6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2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6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EDE3-16E7-43F1-9DE9-FD0B3C155920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57EC-6BC8-4FB0-A45E-3392AF9C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13311"/>
            <a:ext cx="7772400" cy="15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57230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640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6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569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20179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32990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8050" y="2243125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CHÀO </a:t>
            </a:r>
            <a:r>
              <a:rPr lang="en-US" altLang="en-US" sz="2800" b="1" dirty="0">
                <a:solidFill>
                  <a:srgbClr val="FF0000"/>
                </a:solidFill>
              </a:rPr>
              <a:t>MỪNG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CÁC BẠN HỌC SINH ĐẾN VỚI TIẾT HỌC NGÀY HÔM NÀY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3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2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4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9" y="172871"/>
            <a:ext cx="2440678" cy="102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8" y="3370993"/>
            <a:ext cx="2440678" cy="10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7" y="6649871"/>
            <a:ext cx="2440678" cy="102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1997" y="-549890"/>
            <a:ext cx="1445522" cy="102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5917" y="1811171"/>
            <a:ext cx="1445522" cy="102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4097171"/>
            <a:ext cx="1445522" cy="10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6343932"/>
            <a:ext cx="1445522" cy="10281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179336" y="1621837"/>
            <a:ext cx="1062245" cy="1062245"/>
          </a:xfrm>
          <a:prstGeom prst="ellipse">
            <a:avLst/>
          </a:prstGeom>
          <a:solidFill>
            <a:srgbClr val="FB1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2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179335" y="5012840"/>
            <a:ext cx="1062245" cy="106224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3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91200" y="5165240"/>
            <a:ext cx="1062245" cy="1062245"/>
          </a:xfrm>
          <a:prstGeom prst="ellipse">
            <a:avLst/>
          </a:prstGeom>
          <a:solidFill>
            <a:srgbClr val="0FF5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8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2826232"/>
            <a:ext cx="1062245" cy="106224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6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199" y="559592"/>
            <a:ext cx="1062245" cy="1062245"/>
          </a:xfrm>
          <a:prstGeom prst="ellipse">
            <a:avLst/>
          </a:prstGeom>
          <a:solidFill>
            <a:srgbClr val="7EE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7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41" y="2826232"/>
            <a:ext cx="2514600" cy="34602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697438" y="2151709"/>
            <a:ext cx="2482910" cy="2599142"/>
            <a:chOff x="7011857" y="289393"/>
            <a:chExt cx="2482910" cy="25991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62">
              <a:off x="7011857" y="289393"/>
              <a:ext cx="1582781" cy="16598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302">
              <a:off x="7599695" y="342811"/>
              <a:ext cx="1582781" cy="1659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325">
              <a:off x="7251189" y="997753"/>
              <a:ext cx="1582781" cy="16598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4601">
              <a:off x="7650781" y="694870"/>
              <a:ext cx="1582781" cy="16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9909">
              <a:off x="7873448" y="1267216"/>
              <a:ext cx="1582781" cy="165985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3400" y="62308"/>
            <a:ext cx="1524000" cy="2763924"/>
            <a:chOff x="533400" y="62308"/>
            <a:chExt cx="1524000" cy="2763924"/>
          </a:xfrm>
        </p:grpSpPr>
        <p:sp>
          <p:nvSpPr>
            <p:cNvPr id="21" name="Cloud Callout 20"/>
            <p:cNvSpPr/>
            <p:nvPr/>
          </p:nvSpPr>
          <p:spPr>
            <a:xfrm>
              <a:off x="533400" y="62308"/>
              <a:ext cx="1524000" cy="276392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13050" y="492471"/>
              <a:ext cx="1030722" cy="1899991"/>
              <a:chOff x="7011857" y="289393"/>
              <a:chExt cx="2482910" cy="2599142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80062">
                <a:off x="7011857" y="28939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17302">
                <a:off x="7599695" y="342811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325">
                <a:off x="7251189" y="99775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84601">
                <a:off x="7650781" y="694870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19909">
                <a:off x="7873448" y="1267216"/>
                <a:ext cx="1582781" cy="1659857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6994565" y="626667"/>
            <a:ext cx="29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+</a:t>
            </a:r>
            <a:endParaRPr lang="en-US" sz="4800" b="1"/>
          </a:p>
        </p:txBody>
      </p:sp>
      <p:grpSp>
        <p:nvGrpSpPr>
          <p:cNvPr id="35" name="Group 34"/>
          <p:cNvGrpSpPr/>
          <p:nvPr/>
        </p:nvGrpSpPr>
        <p:grpSpPr>
          <a:xfrm>
            <a:off x="3938922" y="502509"/>
            <a:ext cx="4748545" cy="1079312"/>
            <a:chOff x="9348455" y="609600"/>
            <a:chExt cx="4748545" cy="1079312"/>
          </a:xfrm>
        </p:grpSpPr>
        <p:sp>
          <p:nvSpPr>
            <p:cNvPr id="30" name="Oval 29"/>
            <p:cNvSpPr/>
            <p:nvPr/>
          </p:nvSpPr>
          <p:spPr>
            <a:xfrm>
              <a:off x="9348455" y="626667"/>
              <a:ext cx="1062245" cy="1062245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3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201399" y="626667"/>
              <a:ext cx="1062245" cy="1062245"/>
            </a:xfrm>
            <a:prstGeom prst="ellipse">
              <a:avLst/>
            </a:prstGeom>
            <a:solidFill>
              <a:srgbClr val="7EEF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7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68000" y="683655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+</a:t>
              </a:r>
              <a:endParaRPr lang="en-US" sz="4800" b="1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20600" y="742290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=</a:t>
              </a:r>
              <a:endParaRPr lang="en-US" sz="4800" b="1"/>
            </a:p>
          </p:txBody>
        </p:sp>
        <p:sp>
          <p:nvSpPr>
            <p:cNvPr id="34" name="Oval 33"/>
            <p:cNvSpPr/>
            <p:nvPr/>
          </p:nvSpPr>
          <p:spPr>
            <a:xfrm>
              <a:off x="13034755" y="609600"/>
              <a:ext cx="1062245" cy="1062245"/>
            </a:xfrm>
            <a:prstGeom prst="ellipse">
              <a:avLst/>
            </a:prstGeom>
            <a:solidFill>
              <a:srgbClr val="FB11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10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2" y="1090713"/>
            <a:ext cx="1815558" cy="35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5938 0.157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5938 0.15787 L 0.45104 -0.475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31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-3.33333E-6 L 0.28594 -0.6527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326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0.00602 L 0.175 -0.0050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3" grpId="1" animBg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27037">
            <a:off x="205769" y="324692"/>
            <a:ext cx="9157853" cy="56987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quý thầy cô đã lắng nghe !</a:t>
            </a:r>
            <a:endParaRPr lang="en-US" sz="2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197" y="2116183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64" y="2890391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486" y="456065"/>
            <a:ext cx="8196767" cy="226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" name="Group 12"/>
          <p:cNvGrpSpPr/>
          <p:nvPr/>
        </p:nvGrpSpPr>
        <p:grpSpPr>
          <a:xfrm>
            <a:off x="800100" y="2571750"/>
            <a:ext cx="10451675" cy="3028259"/>
            <a:chOff x="1374623" y="1694473"/>
            <a:chExt cx="13579435" cy="4037678"/>
          </a:xfrm>
        </p:grpSpPr>
        <p:grpSp>
          <p:nvGrpSpPr>
            <p:cNvPr id="14" name="Group 13"/>
            <p:cNvGrpSpPr/>
            <p:nvPr/>
          </p:nvGrpSpPr>
          <p:grpSpPr>
            <a:xfrm>
              <a:off x="1374623" y="3066073"/>
              <a:ext cx="13579435" cy="2666078"/>
              <a:chOff x="918086" y="1377867"/>
              <a:chExt cx="10184576" cy="199955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18086" y="1377867"/>
                <a:ext cx="7433418" cy="1999558"/>
                <a:chOff x="918086" y="1377867"/>
                <a:chExt cx="7433418" cy="199955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985232" y="1377867"/>
                  <a:ext cx="7354892" cy="950675"/>
                  <a:chOff x="1240413" y="1444431"/>
                  <a:chExt cx="7354892" cy="950675"/>
                </a:xfrm>
              </p:grpSpPr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20558"/>
                  <a:stretch/>
                </p:blipFill>
                <p:spPr>
                  <a:xfrm>
                    <a:off x="1240413" y="1444431"/>
                    <a:ext cx="7354892" cy="482199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918086" y="2301963"/>
                  <a:ext cx="7422038" cy="1075462"/>
                  <a:chOff x="1173267" y="1319645"/>
                  <a:chExt cx="7422038" cy="1075462"/>
                </a:xfrm>
              </p:grpSpPr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40413" y="1319645"/>
                    <a:ext cx="7354892" cy="606985"/>
                  </a:xfrm>
                  <a:prstGeom prst="rect">
                    <a:avLst/>
                  </a:prstGeom>
                </p:spPr>
              </p:pic>
              <p:sp>
                <p:nvSpPr>
                  <p:cNvPr id="25" name="TextBox 24"/>
                  <p:cNvSpPr txBox="1"/>
                  <p:nvPr/>
                </p:nvSpPr>
                <p:spPr>
                  <a:xfrm flipH="1">
                    <a:off x="1173267" y="1433619"/>
                    <a:ext cx="936088" cy="800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4600" b="1" dirty="0">
                      <a:latin typeface="HP001 4 hàng" panose="020B0603050302020204" pitchFamily="34" charset="0"/>
                    </a:endParaRPr>
                  </a:p>
                </p:txBody>
              </p:sp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40413" y="1788122"/>
                    <a:ext cx="7354892" cy="606985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3" name="TextBox 22"/>
                <p:cNvSpPr txBox="1"/>
                <p:nvPr/>
              </p:nvSpPr>
              <p:spPr>
                <a:xfrm flipH="1">
                  <a:off x="1249364" y="1586469"/>
                  <a:ext cx="71021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>
                      <a:latin typeface="HP001 4 hàng" panose="020B0603050302020204" pitchFamily="34" charset="0"/>
                    </a:rPr>
                    <a:t> </a:t>
                  </a:r>
                  <a:r>
                    <a:rPr lang="en-US" sz="2400" b="1" dirty="0">
                      <a:latin typeface="HP001 4 hàng" panose="020B0603050302020204" pitchFamily="34" charset="0"/>
                    </a:rPr>
                    <a:t> Thứ ba ngày 4 tháng 5 năm 2021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 flipH="1">
                <a:off x="3413549" y="2160992"/>
                <a:ext cx="76891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HP001 4 hàng" panose="020B0603050302020204" pitchFamily="34" charset="0"/>
                  </a:rPr>
                  <a:t> </a:t>
                </a:r>
                <a:r>
                  <a:rPr lang="en-US" sz="2400" b="1" dirty="0" smtClean="0">
                    <a:latin typeface="HP001 4 hàng" panose="020B0603050302020204" pitchFamily="34" charset="0"/>
                  </a:rPr>
                  <a:t>Toán</a:t>
                </a:r>
                <a:endParaRPr lang="en-US" sz="2400" b="1" dirty="0">
                  <a:latin typeface="HP001 4 hàng" panose="020B06030503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flipH="1">
                <a:off x="1466983" y="2646497"/>
                <a:ext cx="77135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HP001 4 hàng" panose="020B0603050302020204" pitchFamily="34" charset="0"/>
                  </a:rPr>
                  <a:t>Ôn tập các phép tính trong phạm vi 10 (tiết 3)</a:t>
                </a:r>
                <a:endParaRPr lang="en-US" sz="2400" b="1" dirty="0"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693444" y="1694473"/>
              <a:ext cx="3371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58018" y="584813"/>
            <a:ext cx="7876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đã đến với tiết học trực tuyến ngày hôm nay: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thực hiện theo các yêu cầu sau: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Chuẩn bị sách, vở, bút của môn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Viết nội dung phía dưới vào vở.</a:t>
            </a:r>
          </a:p>
        </p:txBody>
      </p:sp>
    </p:spTree>
    <p:extLst>
      <p:ext uri="{BB962C8B-B14F-4D97-AF65-F5344CB8AC3E}">
        <p14:creationId xmlns:p14="http://schemas.microsoft.com/office/powerpoint/2010/main" val="30319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0226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	</a:t>
            </a:r>
            <a:r>
              <a:rPr lang="en-US" sz="4000" b="1" dirty="0"/>
              <a:t>T</a:t>
            </a:r>
            <a:r>
              <a:rPr lang="en-US" sz="4000" b="1" dirty="0" smtClean="0"/>
              <a:t>ính :</a:t>
            </a:r>
            <a:endParaRPr lang="en-US" sz="4000" b="1" dirty="0"/>
          </a:p>
          <a:p>
            <a:r>
              <a:rPr lang="en-US" sz="4000" b="1" dirty="0"/>
              <a:t>5 + 2      </a:t>
            </a:r>
            <a:r>
              <a:rPr lang="en-US" sz="4000" b="1" dirty="0" smtClean="0"/>
              <a:t>  </a:t>
            </a:r>
            <a:r>
              <a:rPr lang="en-US" sz="4000" b="1" dirty="0"/>
              <a:t>4 + 2         7 + 2 - 6</a:t>
            </a:r>
          </a:p>
          <a:p>
            <a:r>
              <a:rPr lang="en-US" sz="4000" b="1" dirty="0"/>
              <a:t>6 + 3        9 – 7        </a:t>
            </a:r>
            <a:r>
              <a:rPr lang="en-US" sz="4000" b="1" dirty="0" smtClean="0"/>
              <a:t> 4 </a:t>
            </a:r>
            <a:r>
              <a:rPr lang="en-US" sz="4000" b="1" dirty="0"/>
              <a:t>– 2 + 3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78740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Ôn bài cũ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9144000" cy="6826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9907">
            <a:off x="838200" y="889000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10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1" y="3168341"/>
            <a:ext cx="2305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2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T3-tr92+93)</a:t>
            </a:r>
            <a:endParaRPr lang="en-US" sz="3200" b="1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98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3581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Xếp que tính.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903" y="855560"/>
            <a:ext cx="8482297" cy="7446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lphaLcPeriod"/>
            </a:pPr>
            <a:r>
              <a:rPr lang="en-US" sz="2400" b="1" smtClean="0">
                <a:solidFill>
                  <a:schemeClr val="tx1"/>
                </a:solidFill>
              </a:rPr>
              <a:t>Em hãy xếp que tính thành các số 0, 1, 2, 3, 4, 5, 6, 7, 8, 9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theo hình dưới đây: 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5246" y="19812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5246" y="25146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6200000">
            <a:off x="911999" y="28041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01559" y="19812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01559" y="25146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>
            <a:off x="911999" y="16916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317415" y="19448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3676715" y="22344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89962" y="25239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16200000">
            <a:off x="3676715" y="281353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66275" y="19905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17415" y="24782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676715" y="17010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16200000">
            <a:off x="960526" y="389261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957719" y="444887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247279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47279" y="41593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6200000">
            <a:off x="957719" y="333635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2014487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3686339" y="387684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590800" y="36259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90800" y="41593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2294556" y="389114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389961" y="36080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676714" y="443096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966274" y="41414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3676714" y="331844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910088" y="36080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910088" y="41414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16200000">
            <a:off x="5196841" y="443096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16200000" flipH="1">
            <a:off x="5199648" y="38787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486401" y="414140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>
            <a:off x="5196841" y="331844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6200000">
            <a:off x="2281187" y="513855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2281188" y="6251072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223606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223606" y="59615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934046" y="51385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990814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2567127" y="54281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567127" y="596151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 rot="16200000">
            <a:off x="2270883" y="569334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990813" y="596004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3442499" y="534353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4022432" y="53435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 rot="16200000">
            <a:off x="3729252" y="616649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 rot="16200000" flipH="1">
            <a:off x="3732059" y="561424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018811" y="58973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 rot="16200000">
            <a:off x="3729252" y="505397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044764" y="3562282"/>
            <a:ext cx="3079840" cy="3295717"/>
            <a:chOff x="6044764" y="3562282"/>
            <a:chExt cx="3079840" cy="329571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4764" y="3562282"/>
              <a:ext cx="3079840" cy="3295717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477000" y="4550409"/>
              <a:ext cx="457200" cy="124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18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35818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Xếp que tính.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503" y="838200"/>
            <a:ext cx="8787097" cy="74464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b. Với 5 que tính, em xếp được những số nào trong những số trên?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3604633" y="323055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317880" y="352011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3604633" y="380967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94193" y="298671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3604633" y="269715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1419038" y="320769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1416231" y="376395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05791" y="29409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705791" y="34743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1416231" y="265143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5741178" y="325572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444800" y="29868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rot="16200000">
            <a:off x="5731553" y="380985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021113" y="352029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5731553" y="2697331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62282"/>
            <a:ext cx="2952404" cy="32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0" y="289314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8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200"/>
            <a:ext cx="689086" cy="685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328" y="152400"/>
            <a:ext cx="7849072" cy="12954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Bạn Mai xếp que tính thành phép tính nhưng bị sai. Em hãy chuyển chỗ 1 que tính để có phép tính đúng (vẫn giữ nguyên dấu + hoặc dấu -).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133600"/>
            <a:ext cx="6400800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66999" y="4495800"/>
            <a:ext cx="6196149" cy="1905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57288" y="25895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57288" y="31229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16200000">
            <a:off x="1844041" y="341253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6200000" flipH="1">
            <a:off x="1846848" y="286028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133601" y="312297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16200000">
            <a:off x="1844041" y="23000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4018548" y="284378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4015741" y="3400045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305301" y="257708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305301" y="311048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4015741" y="228752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16200000">
            <a:off x="6416040" y="230001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16200000">
            <a:off x="6416041" y="341253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25667" y="25895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701980" y="25895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701980" y="312297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6405736" y="285480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125666" y="3121506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 rot="16200000">
            <a:off x="3646372" y="524469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9994" y="49758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16200000">
            <a:off x="3636747" y="579881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926307" y="55092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636747" y="468629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 rot="16200000">
            <a:off x="8102066" y="522183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805688" y="49530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8092441" y="577595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8382001" y="54864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16200000">
            <a:off x="8092441" y="466344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722161" y="495299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302094" y="4953000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 rot="16200000">
            <a:off x="6008914" y="577595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 rot="16200000" flipH="1">
            <a:off x="6011721" y="522370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6301403" y="54839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16200000">
            <a:off x="6008914" y="466343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16200000">
            <a:off x="5225996" y="272826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16200000">
            <a:off x="5225996" y="3100118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6200000">
            <a:off x="7064003" y="5088419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 rot="16200000">
            <a:off x="7064003" y="546027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 rot="16200000">
            <a:off x="4815841" y="5217253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 rot="16200000">
            <a:off x="2910840" y="288950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910839" y="2912364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722161" y="5490027"/>
            <a:ext cx="45719" cy="533400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28600" y="1905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a)</a:t>
            </a:r>
            <a:endParaRPr lang="en-US" sz="3200" b="1"/>
          </a:p>
        </p:txBody>
      </p:sp>
      <p:sp>
        <p:nvSpPr>
          <p:cNvPr id="55" name="TextBox 54"/>
          <p:cNvSpPr txBox="1"/>
          <p:nvPr/>
        </p:nvSpPr>
        <p:spPr>
          <a:xfrm>
            <a:off x="2133600" y="4495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b)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6831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56 L -0.05763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3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9" y="172871"/>
            <a:ext cx="2440678" cy="10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8" y="3370993"/>
            <a:ext cx="2440678" cy="102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79727" y="6649871"/>
            <a:ext cx="2440678" cy="1028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1997" y="-549890"/>
            <a:ext cx="1445522" cy="102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5917" y="1811171"/>
            <a:ext cx="1445522" cy="10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4097171"/>
            <a:ext cx="1445522" cy="102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707" y="6343932"/>
            <a:ext cx="1445522" cy="102813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179336" y="1621837"/>
            <a:ext cx="1062245" cy="1062245"/>
          </a:xfrm>
          <a:prstGeom prst="ellipse">
            <a:avLst/>
          </a:prstGeom>
          <a:solidFill>
            <a:srgbClr val="FB11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2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79335" y="5012840"/>
            <a:ext cx="1062245" cy="1062245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3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91200" y="5165240"/>
            <a:ext cx="1062245" cy="1062245"/>
          </a:xfrm>
          <a:prstGeom prst="ellipse">
            <a:avLst/>
          </a:prstGeom>
          <a:solidFill>
            <a:srgbClr val="0FF5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8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1200" y="2826232"/>
            <a:ext cx="1062245" cy="1062245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6</a:t>
            </a:r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91199" y="559592"/>
            <a:ext cx="1062245" cy="1062245"/>
          </a:xfrm>
          <a:prstGeom prst="ellipse">
            <a:avLst/>
          </a:prstGeom>
          <a:solidFill>
            <a:srgbClr val="7EEF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</a:rPr>
              <a:t>7</a:t>
            </a:r>
            <a:endParaRPr lang="en-US" sz="4000" b="1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41" y="2826232"/>
            <a:ext cx="2514600" cy="34602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853445" y="2032978"/>
            <a:ext cx="2482910" cy="2599142"/>
            <a:chOff x="7011857" y="289393"/>
            <a:chExt cx="2482910" cy="259914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62">
              <a:off x="7011857" y="289393"/>
              <a:ext cx="1582781" cy="16598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302">
              <a:off x="7599695" y="342811"/>
              <a:ext cx="1582781" cy="165985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88325">
              <a:off x="7251189" y="997753"/>
              <a:ext cx="1582781" cy="165985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84601">
              <a:off x="7650781" y="694870"/>
              <a:ext cx="1582781" cy="165985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19909">
              <a:off x="7873448" y="1267216"/>
              <a:ext cx="1582781" cy="165985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33400" y="62308"/>
            <a:ext cx="1524000" cy="2763924"/>
            <a:chOff x="533400" y="62308"/>
            <a:chExt cx="1524000" cy="2763924"/>
          </a:xfrm>
        </p:grpSpPr>
        <p:sp>
          <p:nvSpPr>
            <p:cNvPr id="22" name="Cloud Callout 21"/>
            <p:cNvSpPr/>
            <p:nvPr/>
          </p:nvSpPr>
          <p:spPr>
            <a:xfrm>
              <a:off x="533400" y="62308"/>
              <a:ext cx="1524000" cy="2763924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13050" y="492471"/>
              <a:ext cx="1030722" cy="1899991"/>
              <a:chOff x="7011857" y="289393"/>
              <a:chExt cx="2482910" cy="259914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80062">
                <a:off x="7011857" y="28939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17302">
                <a:off x="7599695" y="342811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88325">
                <a:off x="7251189" y="997753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584601">
                <a:off x="7650781" y="694870"/>
                <a:ext cx="1582781" cy="165985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19909">
                <a:off x="7873448" y="1267216"/>
                <a:ext cx="1582781" cy="1659857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6858000" y="5334000"/>
            <a:ext cx="29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+</a:t>
            </a:r>
            <a:endParaRPr lang="en-US" sz="4800" b="1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2" y="1090713"/>
            <a:ext cx="1815558" cy="357123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029943" y="5109763"/>
            <a:ext cx="4584757" cy="1117722"/>
            <a:chOff x="8286210" y="4850691"/>
            <a:chExt cx="4584757" cy="1117722"/>
          </a:xfrm>
        </p:grpSpPr>
        <p:sp>
          <p:nvSpPr>
            <p:cNvPr id="32" name="Oval 31"/>
            <p:cNvSpPr/>
            <p:nvPr/>
          </p:nvSpPr>
          <p:spPr>
            <a:xfrm>
              <a:off x="11808722" y="4850691"/>
              <a:ext cx="1062245" cy="1062245"/>
            </a:xfrm>
            <a:prstGeom prst="ellipse">
              <a:avLst/>
            </a:prstGeom>
            <a:solidFill>
              <a:srgbClr val="FF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10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286210" y="4896919"/>
              <a:ext cx="1062245" cy="1062245"/>
            </a:xfrm>
            <a:prstGeom prst="ellipse">
              <a:avLst/>
            </a:prstGeom>
            <a:solidFill>
              <a:srgbClr val="FB11C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2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0058400" y="4906168"/>
              <a:ext cx="1062245" cy="1062245"/>
            </a:xfrm>
            <a:prstGeom prst="ellipse">
              <a:avLst/>
            </a:prstGeom>
            <a:solidFill>
              <a:srgbClr val="0FF5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smtClean="0">
                  <a:solidFill>
                    <a:schemeClr val="tx1"/>
                  </a:solidFill>
                </a:rPr>
                <a:t>8</a:t>
              </a:r>
              <a:endParaRPr lang="en-US" sz="4000" b="1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493336" y="4966316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+</a:t>
              </a:r>
              <a:endParaRPr lang="en-US" sz="4800" b="1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77600" y="4966316"/>
              <a:ext cx="295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=</a:t>
              </a:r>
              <a:endParaRPr lang="en-US" sz="4800" b="1"/>
            </a:p>
          </p:txBody>
        </p:sp>
      </p:grpSp>
    </p:spTree>
    <p:extLst>
      <p:ext uri="{BB962C8B-B14F-4D97-AF65-F5344CB8AC3E}">
        <p14:creationId xmlns:p14="http://schemas.microsoft.com/office/powerpoint/2010/main" val="13587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7604 -0.3421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7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7604 -0.34213 L 0.47604 0.15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11111E-6 L 0.29427 0.530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26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0.01111 L 0.17535 0.013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248</Words>
  <Application>Microsoft Office PowerPoint</Application>
  <PresentationFormat>On-screen Show (4:3)</PresentationFormat>
  <Paragraphs>54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14</cp:revision>
  <dcterms:created xsi:type="dcterms:W3CDTF">2020-08-23T13:52:24Z</dcterms:created>
  <dcterms:modified xsi:type="dcterms:W3CDTF">2021-05-04T08:37:28Z</dcterms:modified>
</cp:coreProperties>
</file>