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0"/>
  </p:notesMasterIdLst>
  <p:sldIdLst>
    <p:sldId id="335" r:id="rId4"/>
    <p:sldId id="333" r:id="rId5"/>
    <p:sldId id="328" r:id="rId6"/>
    <p:sldId id="329" r:id="rId7"/>
    <p:sldId id="330" r:id="rId8"/>
    <p:sldId id="33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3333FF"/>
    <a:srgbClr val="0000CC"/>
    <a:srgbClr val="66FF33"/>
    <a:srgbClr val="FF3300"/>
    <a:srgbClr val="990099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0"/>
  </p:normalViewPr>
  <p:slideViewPr>
    <p:cSldViewPr>
      <p:cViewPr varScale="1">
        <p:scale>
          <a:sx n="85" d="100"/>
          <a:sy n="85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A82C84-7CA1-414F-AF38-9B3BDC1A0698}" type="datetimeFigureOut">
              <a:rPr lang="en-US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DEE4027-BB23-4383-B891-6376DDD2CC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2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E4027-BB23-4383-B891-6376DDD2CC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1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C102-4115-4235-B607-948D4F6BBFE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F645-4942-4112-B95C-B572F69DC3B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FA93-CC67-4B97-A408-219EB8212B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17/05/2023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17/05/2023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5/17/2023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17/05/2023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17/05/2023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17/05/2023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DCDB-39D4-47A0-B690-AD2502AF41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17/05/2023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17/05/2023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960F-14D4-45F5-9BEB-00A9E833E7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A6C9-5A41-4028-91E5-938251F1C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BE29-963D-4642-BBD4-B37A6892DCC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11A-88AA-4ED5-9CE1-25AAD864C83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F3A8-F09E-43EF-9DE0-874177E31C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8D83-A57F-403D-9A3E-435E160A11D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D200-663F-4E1C-8C70-719A6658AD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16B424-6C59-452C-A7AD-AD196530EAC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17/05/2023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9" y="0"/>
            <a:ext cx="6761989" cy="6781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0381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4.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92703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7525" y="1129844"/>
            <a:ext cx="7238999" cy="1405354"/>
            <a:chOff x="397525" y="1129844"/>
            <a:chExt cx="7238999" cy="1405354"/>
          </a:xfrm>
        </p:grpSpPr>
        <p:sp>
          <p:nvSpPr>
            <p:cNvPr id="12" name="Right Arrow 11"/>
            <p:cNvSpPr/>
            <p:nvPr/>
          </p:nvSpPr>
          <p:spPr>
            <a:xfrm>
              <a:off x="397525" y="1129844"/>
              <a:ext cx="7238999" cy="140535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186" y="1491208"/>
              <a:ext cx="662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lái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sóng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băng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253519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0" y="2914710"/>
            <a:ext cx="5791200" cy="1123890"/>
            <a:chOff x="381000" y="2914710"/>
            <a:chExt cx="5791200" cy="1123890"/>
          </a:xfrm>
        </p:grpSpPr>
        <p:sp>
          <p:nvSpPr>
            <p:cNvPr id="17" name="Horizontal Scroll 16"/>
            <p:cNvSpPr/>
            <p:nvPr/>
          </p:nvSpPr>
          <p:spPr>
            <a:xfrm>
              <a:off x="381000" y="2914710"/>
              <a:ext cx="5791200" cy="1123890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00" y="3253264"/>
              <a:ext cx="541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siêu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253" y="4308395"/>
            <a:ext cx="747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0464" y="4724400"/>
            <a:ext cx="7936736" cy="795993"/>
            <a:chOff x="140464" y="4724400"/>
            <a:chExt cx="7936736" cy="795993"/>
          </a:xfrm>
        </p:grpSpPr>
        <p:sp>
          <p:nvSpPr>
            <p:cNvPr id="22" name="Rounded Rectangle 21"/>
            <p:cNvSpPr/>
            <p:nvPr/>
          </p:nvSpPr>
          <p:spPr>
            <a:xfrm>
              <a:off x="140464" y="4724400"/>
              <a:ext cx="7936736" cy="79599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7525" y="4984403"/>
              <a:ext cx="7479535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5.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499769"/>
            <a:ext cx="6248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val 5"/>
          <p:cNvSpPr/>
          <p:nvPr/>
        </p:nvSpPr>
        <p:spPr>
          <a:xfrm>
            <a:off x="3181120" y="2386048"/>
            <a:ext cx="5334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2710806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3248" y="3475811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9511" y="4175224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88684" y="5313895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66581" y="3108409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64814" y="354525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14799" y="454988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35506" y="4912317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38110" y="5323867"/>
            <a:ext cx="1919689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048" y="2344794"/>
            <a:ext cx="45720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6.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41&quot;&gt;&lt;object type=&quot;3&quot; unique_id=&quot;10075&quot;&gt;&lt;property id=&quot;20148&quot; value=&quot;5&quot;/&gt;&lt;property id=&quot;20300&quot; value=&quot;Slide 1&quot;/&gt;&lt;property id=&quot;20307&quot; value=&quot;318&quot;/&gt;&lt;/object&gt;&lt;object type=&quot;3&quot; unique_id=&quot;10136&quot;&gt;&lt;property id=&quot;20148&quot; value=&quot;5&quot;/&gt;&lt;property id=&quot;20300&quot; value=&quot;Slide 2&quot;/&gt;&lt;property id=&quot;20307&quot; value=&quot;319&quot;/&gt;&lt;/object&gt;&lt;object type=&quot;3&quot; unique_id=&quot;10137&quot;&gt;&lt;property id=&quot;20148&quot; value=&quot;5&quot;/&gt;&lt;property id=&quot;20300&quot; value=&quot;Slide 3&quot;/&gt;&lt;property id=&quot;20307&quot; value=&quot;320&quot;/&gt;&lt;/object&gt;&lt;object type=&quot;3&quot; unique_id=&quot;10218&quot;&gt;&lt;property id=&quot;20148&quot; value=&quot;5&quot;/&gt;&lt;property id=&quot;20300&quot; value=&quot;Slide 4&quot;/&gt;&lt;property id=&quot;20307&quot; value=&quot;322&quot;/&gt;&lt;/object&gt;&lt;object type=&quot;3&quot; unique_id=&quot;10219&quot;&gt;&lt;property id=&quot;20148&quot; value=&quot;5&quot;/&gt;&lt;property id=&quot;20300&quot; value=&quot;Slide 5&quot;/&gt;&lt;property id=&quot;20307&quot; value=&quot;323&quot;/&gt;&lt;/object&gt;&lt;object type=&quot;3&quot; unique_id=&quot;10220&quot;&gt;&lt;property id=&quot;20148&quot; value=&quot;5&quot;/&gt;&lt;property id=&quot;20300&quot; value=&quot;Slide 6&quot;/&gt;&lt;property id=&quot;20307&quot; value=&quot;324&quot;/&gt;&lt;/object&gt;&lt;object type=&quot;3&quot; unique_id=&quot;10221&quot;&gt;&lt;property id=&quot;20148&quot; value=&quot;5&quot;/&gt;&lt;property id=&quot;20300&quot; value=&quot;Slide 7&quot;/&gt;&lt;property id=&quot;20307&quot; value=&quot;321&quot;/&gt;&lt;/object&gt;&lt;object type=&quot;3&quot; unique_id=&quot;10222&quot;&gt;&lt;property id=&quot;20148&quot; value=&quot;5&quot;/&gt;&lt;property id=&quot;20300&quot; value=&quot;Slide 8&quot;/&gt;&lt;property id=&quot;20307&quot; value=&quot;325&quot;/&gt;&lt;/object&gt;&lt;object type=&quot;3&quot; unique_id=&quot;10346&quot;&gt;&lt;property id=&quot;20148&quot; value=&quot;5&quot;/&gt;&lt;property id=&quot;20300&quot; value=&quot;Slide 9&quot;/&gt;&lt;property id=&quot;20307&quot; value=&quot;328&quot;/&gt;&lt;/object&gt;&lt;object type=&quot;3&quot; unique_id=&quot;10347&quot;&gt;&lt;property id=&quot;20148&quot; value=&quot;5&quot;/&gt;&lt;property id=&quot;20300&quot; value=&quot;Slide 10 - &amp;quot;5. Học thuộc lòng hai khổ thơ cuối&amp;quot;&quot;/&gt;&lt;property id=&quot;20307&quot; value=&quot;329&quot;/&gt;&lt;/object&gt;&lt;object type=&quot;3&quot; unique_id=&quot;10348&quot;&gt;&lt;property id=&quot;20148&quot; value=&quot;5&quot;/&gt;&lt;property id=&quot;20300&quot; value=&quot;Slide 11 - &amp;quot;6. Trao đổi: Lớn lên em thích làm nghề gì? Vì sao?&amp;quot;&quot;/&gt;&lt;property id=&quot;20307&quot; value=&quot;330&quot;/&gt;&lt;/object&gt;&lt;/object&gt;&lt;object type=&quot;8&quot; unique_id=&quot;100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0</TotalTime>
  <Words>211</Words>
  <Application>Microsoft Office PowerPoint</Application>
  <PresentationFormat>Trình chiếu Trên màn hình (4:3)</PresentationFormat>
  <Paragraphs>25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6</vt:i4>
      </vt:variant>
    </vt:vector>
  </HeadingPairs>
  <TitlesOfParts>
    <vt:vector size="15" baseType="lpstr">
      <vt:lpstr>Arial</vt:lpstr>
      <vt:lpstr>Calibri</vt:lpstr>
      <vt:lpstr>Segoe UI</vt:lpstr>
      <vt:lpstr>Tahoma</vt:lpstr>
      <vt:lpstr>Times New Roman</vt:lpstr>
      <vt:lpstr>VNI-Times</vt:lpstr>
      <vt:lpstr>Office Theme</vt:lpstr>
      <vt:lpstr>Bạn nhỏ 16x9</vt:lpstr>
      <vt:lpstr>1_Office Theme</vt:lpstr>
      <vt:lpstr>    CHÀO MỪNG CÁC EM ĐẾN VỚI TIẾT </vt:lpstr>
      <vt:lpstr>Bản trình bày PowerPoint</vt:lpstr>
      <vt:lpstr>Bản trình bày PowerPoint</vt:lpstr>
      <vt:lpstr>5. Học thuộc lòng hai khổ thơ cuối</vt:lpstr>
      <vt:lpstr>6. Trao đổi: Lớn lên em thích làm nghề gì? Vì sao?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336</cp:revision>
  <cp:lastPrinted>2113-01-01T00:00:00Z</cp:lastPrinted>
  <dcterms:created xsi:type="dcterms:W3CDTF">2113-01-01T00:00:00Z</dcterms:created>
  <dcterms:modified xsi:type="dcterms:W3CDTF">2023-05-17T05:26:46Z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1033-11.2.0.9635</vt:lpwstr>
  </property>
</Properties>
</file>