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4"/>
  </p:notesMasterIdLst>
  <p:sldIdLst>
    <p:sldId id="335" r:id="rId4"/>
    <p:sldId id="332" r:id="rId5"/>
    <p:sldId id="333" r:id="rId6"/>
    <p:sldId id="322" r:id="rId7"/>
    <p:sldId id="323" r:id="rId8"/>
    <p:sldId id="324" r:id="rId9"/>
    <p:sldId id="334" r:id="rId10"/>
    <p:sldId id="321" r:id="rId11"/>
    <p:sldId id="325" r:id="rId12"/>
    <p:sldId id="33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85" d="100"/>
          <a:sy n="85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2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17/05/2023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17/05/2023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5/17/2023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17/05/2023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17/05/2023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17/05/2023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5/17/2023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17/05/2023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17/05/2023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17/05/2023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33"/>
            <a:ext cx="9008960" cy="364066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-16933"/>
            <a:ext cx="6702896" cy="6722533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663" y="6019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9200" cy="5638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7543800" cy="6820585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638"/>
            <a:ext cx="8915400" cy="6507162"/>
          </a:xfr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28600"/>
            <a:ext cx="9982200" cy="6858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3276600" y="1828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667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51816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2</TotalTime>
  <Words>53</Words>
  <Application>Microsoft Office PowerPoint</Application>
  <PresentationFormat>Trình chiếu Trên màn hình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Arial</vt:lpstr>
      <vt:lpstr>Calibri</vt:lpstr>
      <vt:lpstr>Segoe UI</vt:lpstr>
      <vt:lpstr>Tahoma</vt:lpstr>
      <vt:lpstr>Times New Roman</vt:lpstr>
      <vt:lpstr>VNI-Times</vt:lpstr>
      <vt:lpstr>Office Theme</vt:lpstr>
      <vt:lpstr>Bạn nhỏ 16x9</vt:lpstr>
      <vt:lpstr>1_Office Theme</vt:lpstr>
      <vt:lpstr>    CHÀO MỪNG CÁC EM ĐẾN VỚI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336</cp:revision>
  <cp:lastPrinted>2113-01-01T00:00:00Z</cp:lastPrinted>
  <dcterms:created xsi:type="dcterms:W3CDTF">2113-01-01T00:00:00Z</dcterms:created>
  <dcterms:modified xsi:type="dcterms:W3CDTF">2023-05-17T05:26:00Z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