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18"/>
  </p:notesMasterIdLst>
  <p:sldIdLst>
    <p:sldId id="296" r:id="rId3"/>
    <p:sldId id="256" r:id="rId4"/>
    <p:sldId id="267" r:id="rId5"/>
    <p:sldId id="258" r:id="rId6"/>
    <p:sldId id="272" r:id="rId7"/>
    <p:sldId id="273" r:id="rId8"/>
    <p:sldId id="276" r:id="rId9"/>
    <p:sldId id="277" r:id="rId10"/>
    <p:sldId id="278" r:id="rId11"/>
    <p:sldId id="281" r:id="rId12"/>
    <p:sldId id="279" r:id="rId13"/>
    <p:sldId id="297" r:id="rId14"/>
    <p:sldId id="274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BB9"/>
    <a:srgbClr val="0000FF"/>
    <a:srgbClr val="0066FF"/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3" autoAdjust="0"/>
  </p:normalViewPr>
  <p:slideViewPr>
    <p:cSldViewPr>
      <p:cViewPr varScale="1">
        <p:scale>
          <a:sx n="84" d="100"/>
          <a:sy n="84" d="100"/>
        </p:scale>
        <p:origin x="786" y="102"/>
      </p:cViewPr>
      <p:guideLst>
        <p:guide orient="horz" pos="2160"/>
        <p:guide pos="3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6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3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1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06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0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2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0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8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9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7.wdp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9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1999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6920"/>
            <a:ext cx="12039599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6200"/>
            <a:ext cx="12191998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6051" y="3983468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854280" y="-69031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9" y="4639791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737041" y="2635998"/>
            <a:ext cx="8870315" cy="31242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86000" y="302871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7836" y="-124604"/>
            <a:ext cx="2729364" cy="1304030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01701"/>
            <a:ext cx="5857388" cy="57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60497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60325"/>
            <a:ext cx="2729364" cy="130403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179427"/>
            <a:ext cx="5990257" cy="5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60497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6828" y="130072"/>
            <a:ext cx="10655171" cy="6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làm? Việc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làm? Vì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37" y="-25846"/>
            <a:ext cx="2043564" cy="97637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54" y="871406"/>
            <a:ext cx="3113814" cy="3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84" y="847705"/>
            <a:ext cx="3127747" cy="3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30" y="3272440"/>
            <a:ext cx="3673722" cy="35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62" y="3300236"/>
            <a:ext cx="3369391" cy="32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85" y="692743"/>
            <a:ext cx="3428999" cy="34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22" y="4170105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66" y="965201"/>
            <a:ext cx="673735" cy="673735"/>
          </a:xfrm>
          <a:prstGeom prst="rect">
            <a:avLst/>
          </a:prstGeom>
        </p:spPr>
      </p:pic>
      <p:pic>
        <p:nvPicPr>
          <p:cNvPr id="4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39" y="4867995"/>
            <a:ext cx="673735" cy="6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739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550"/>
            <a:ext cx="3103419" cy="12192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99" y="1664374"/>
            <a:ext cx="7986019" cy="50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68304" y="32385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7366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4856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611187"/>
            <a:ext cx="60960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1" y="0"/>
            <a:ext cx="3103419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2819400"/>
            <a:ext cx="4887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96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96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361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927" y="264673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NẠN, THƯƠNG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290" y="3751843"/>
            <a:ext cx="825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ĐUỐI NƯỚC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514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2144018"/>
            <a:ext cx="11963400" cy="4713982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248203" y="604481"/>
            <a:ext cx="4037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6" flipH="1">
            <a:off x="7694698" y="1560562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7720" y="3891408"/>
            <a:ext cx="1534721" cy="2052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24378"/>
            <a:ext cx="3155228" cy="9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07948" y="-23193"/>
            <a:ext cx="9365295" cy="120032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92" y="4331651"/>
            <a:ext cx="4194134" cy="2526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80" y="1269622"/>
            <a:ext cx="5316081" cy="2629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21" y="1066801"/>
            <a:ext cx="4900279" cy="2743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45328" y="3899095"/>
            <a:ext cx="5645872" cy="2723867"/>
            <a:chOff x="14288" y="4033736"/>
            <a:chExt cx="5160736" cy="2590799"/>
          </a:xfrm>
        </p:grpSpPr>
        <p:sp>
          <p:nvSpPr>
            <p:cNvPr id="15" name="Cloud Callout 14"/>
            <p:cNvSpPr/>
            <p:nvPr/>
          </p:nvSpPr>
          <p:spPr>
            <a:xfrm>
              <a:off x="14288" y="4033736"/>
              <a:ext cx="5084618" cy="2590799"/>
            </a:xfrm>
            <a:prstGeom prst="cloudCallout">
              <a:avLst>
                <a:gd name="adj1" fmla="val -53582"/>
                <a:gd name="adj2" fmla="val 64699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705" y="4512141"/>
              <a:ext cx="4732319" cy="184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Theo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tình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đuối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9" y="-13481"/>
            <a:ext cx="2041831" cy="9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47503" y="72941"/>
            <a:ext cx="9067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7500" l="3902" r="96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74" y="897575"/>
            <a:ext cx="382714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693" y1="4369" x2="38693" y2="4369"/>
                        <a14:foregroundMark x1="44221" y1="6311" x2="44221" y2="6311"/>
                        <a14:foregroundMark x1="52261" y1="4854" x2="52261" y2="4854"/>
                        <a14:foregroundMark x1="56281" y1="6311" x2="56281" y2="6311"/>
                        <a14:foregroundMark x1="65829" y1="6311" x2="65829" y2="6311"/>
                        <a14:foregroundMark x1="67839" y1="6796" x2="67839" y2="6796"/>
                        <a14:foregroundMark x1="72864" y1="10680" x2="72864" y2="10680"/>
                        <a14:foregroundMark x1="77889" y1="14563" x2="77889" y2="14563"/>
                        <a14:foregroundMark x1="83417" y1="19417" x2="83417" y2="19417"/>
                        <a14:foregroundMark x1="86935" y1="21359" x2="86935" y2="21359"/>
                        <a14:foregroundMark x1="90955" y1="26214" x2="90955" y2="26214"/>
                        <a14:foregroundMark x1="93467" y1="31068" x2="93467" y2="31068"/>
                        <a14:foregroundMark x1="95980" y1="37864" x2="95980" y2="37864"/>
                        <a14:foregroundMark x1="97487" y1="44175" x2="97487" y2="44175"/>
                        <a14:foregroundMark x1="74372" y1="87864" x2="74372" y2="87864"/>
                        <a14:foregroundMark x1="81910" y1="83495" x2="81910" y2="83495"/>
                        <a14:foregroundMark x1="55276" y1="94660" x2="55276" y2="94660"/>
                        <a14:foregroundMark x1="63317" y1="94660" x2="63317" y2="94660"/>
                        <a14:foregroundMark x1="42211" y1="95146" x2="42211" y2="95146"/>
                        <a14:foregroundMark x1="32161" y1="92718" x2="32161" y2="92718"/>
                        <a14:foregroundMark x1="26131" y1="89806" x2="26131" y2="89806"/>
                        <a14:foregroundMark x1="18593" y1="83495" x2="18593" y2="83495"/>
                        <a14:foregroundMark x1="12563" y1="76699" x2="12563" y2="76699"/>
                        <a14:foregroundMark x1="8040" y1="69417" x2="8040" y2="69417"/>
                        <a14:foregroundMark x1="7538" y1="32039" x2="7538" y2="32039"/>
                        <a14:foregroundMark x1="10050" y1="26214" x2="10050" y2="26214"/>
                        <a14:foregroundMark x1="15075" y1="20874" x2="15075" y2="20874"/>
                        <a14:foregroundMark x1="20101" y1="16019" x2="20101" y2="16019"/>
                        <a14:foregroundMark x1="27638" y1="10680" x2="27638" y2="10680"/>
                        <a14:foregroundMark x1="35176" y1="7282" x2="35176" y2="7282"/>
                        <a14:foregroundMark x1="42211" y1="3883" x2="42211" y2="3883"/>
                        <a14:foregroundMark x1="30653" y1="9223" x2="30653" y2="9223"/>
                        <a14:foregroundMark x1="47739" y1="4369" x2="47739" y2="4369"/>
                        <a14:foregroundMark x1="55276" y1="6311" x2="55276" y2="6311"/>
                        <a14:foregroundMark x1="59296" y1="6311" x2="59296" y2="6311"/>
                        <a14:foregroundMark x1="64824" y1="6311" x2="64824" y2="6311"/>
                        <a14:foregroundMark x1="61809" y1="5825" x2="61809" y2="5825"/>
                        <a14:foregroundMark x1="69849" y1="8252" x2="69849" y2="8252"/>
                        <a14:foregroundMark x1="74874" y1="12136" x2="74874" y2="12136"/>
                        <a14:foregroundMark x1="79899" y1="17476" x2="79899" y2="17476"/>
                        <a14:foregroundMark x1="84422" y1="21845" x2="84422" y2="21845"/>
                        <a14:foregroundMark x1="87940" y1="26214" x2="87940" y2="26214"/>
                        <a14:foregroundMark x1="70854" y1="16505" x2="70854" y2="16505"/>
                        <a14:foregroundMark x1="64824" y1="26214" x2="64824" y2="26214"/>
                        <a14:foregroundMark x1="49246" y1="15534" x2="49246" y2="15534"/>
                        <a14:foregroundMark x1="46231" y1="30097" x2="46231" y2="30097"/>
                        <a14:foregroundMark x1="48241" y1="15534" x2="48241" y2="15534"/>
                        <a14:foregroundMark x1="41709" y1="40777" x2="41709" y2="40777"/>
                        <a14:foregroundMark x1="39196" y1="29126" x2="39196" y2="29126"/>
                        <a14:foregroundMark x1="43216" y1="22330" x2="43216" y2="22330"/>
                        <a14:foregroundMark x1="22111" y1="39320" x2="22111" y2="39320"/>
                        <a14:foregroundMark x1="79899" y1="40291" x2="79899" y2="4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85" y="745175"/>
            <a:ext cx="375414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63" b="100000" l="0" r="100000">
                        <a14:foregroundMark x1="90351" y1="35610" x2="90351" y2="35610"/>
                        <a14:foregroundMark x1="81579" y1="42927" x2="81579" y2="42927"/>
                        <a14:foregroundMark x1="46053" y1="36098" x2="46053" y2="36098"/>
                        <a14:foregroundMark x1="54386" y1="35610" x2="54386" y2="35610"/>
                        <a14:foregroundMark x1="64474" y1="31707" x2="64474" y2="31707"/>
                        <a14:foregroundMark x1="86404" y1="31220" x2="86404" y2="31220"/>
                        <a14:foregroundMark x1="95175" y1="28780" x2="95175" y2="28780"/>
                        <a14:foregroundMark x1="97807" y1="31220" x2="97807" y2="31220"/>
                        <a14:foregroundMark x1="90351" y1="30244" x2="90351" y2="30244"/>
                        <a14:foregroundMark x1="60965" y1="38537" x2="60965" y2="38537"/>
                        <a14:foregroundMark x1="70175" y1="39512" x2="70175" y2="3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53" y="2804745"/>
            <a:ext cx="4779127" cy="408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019801" y="4021775"/>
            <a:ext cx="3073980" cy="609600"/>
          </a:xfrm>
          <a:prstGeom prst="wedgeRoundRectCallout">
            <a:avLst>
              <a:gd name="adj1" fmla="val -28755"/>
              <a:gd name="adj2" fmla="val 944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130B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986606"/>
            <a:ext cx="285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6828" y="130072"/>
            <a:ext cx="10655171" cy="6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làm? Việc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làm? Vì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37" y="-25846"/>
            <a:ext cx="2043564" cy="97637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54" y="871406"/>
            <a:ext cx="3113814" cy="3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84" y="847705"/>
            <a:ext cx="3127747" cy="3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30" y="3272440"/>
            <a:ext cx="3673722" cy="35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62" y="3300236"/>
            <a:ext cx="3369391" cy="32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28" y="591783"/>
            <a:ext cx="356497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7836" y="-124604"/>
            <a:ext cx="2729364" cy="130403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80529"/>
            <a:ext cx="5334000" cy="5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60497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7836" y="-124604"/>
            <a:ext cx="2729364" cy="130403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272943"/>
            <a:ext cx="5393395" cy="54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60497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0497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7836" y="-124604"/>
            <a:ext cx="2729364" cy="130403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29372"/>
            <a:ext cx="5562600" cy="545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223</Words>
  <Application>Microsoft Office PowerPoint</Application>
  <PresentationFormat>Màn hình rộng</PresentationFormat>
  <Paragraphs>31</Paragraphs>
  <Slides>15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1_Office Theme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10</cp:lastModifiedBy>
  <cp:revision>81</cp:revision>
  <dcterms:created xsi:type="dcterms:W3CDTF">2020-08-27T03:05:00Z</dcterms:created>
  <dcterms:modified xsi:type="dcterms:W3CDTF">2023-04-03T03:57:54Z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