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3"/>
  </p:notesMasterIdLst>
  <p:sldIdLst>
    <p:sldId id="256" r:id="rId5"/>
    <p:sldId id="275" r:id="rId6"/>
    <p:sldId id="294" r:id="rId7"/>
    <p:sldId id="277" r:id="rId8"/>
    <p:sldId id="293" r:id="rId9"/>
    <p:sldId id="295" r:id="rId10"/>
    <p:sldId id="290" r:id="rId11"/>
    <p:sldId id="274" r:id="rId12"/>
  </p:sldIdLst>
  <p:sldSz cx="9144000" cy="5143500" type="screen16x9"/>
  <p:notesSz cx="6858000" cy="9144000"/>
  <p:embeddedFontLst>
    <p:embeddedFont>
      <p:font typeface="DFPOP1-W9" panose="020B0604020202020204" charset="-128"/>
      <p:regular r:id="rId14"/>
    </p:embeddedFont>
    <p:embeddedFont>
      <p:font typeface="Arial-Rounded" panose="020B0500000000000000" charset="0"/>
      <p:regular r:id="rId15"/>
    </p:embeddedFont>
    <p:embeddedFont>
      <p:font typeface="Arial-SGK-TV" pitchFamily="2" charset="0"/>
      <p:regular r:id="rId16"/>
      <p:bold r:id="rId17"/>
      <p:italic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</p:embeddedFontLst>
  <p:custDataLst>
    <p:tags r:id="rId23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75"/>
            <p14:sldId id="294"/>
            <p14:sldId id="277"/>
            <p14:sldId id="293"/>
            <p14:sldId id="295"/>
            <p14:sldId id="290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5027" autoAdjust="0"/>
  </p:normalViewPr>
  <p:slideViewPr>
    <p:cSldViewPr snapToGrid="0">
      <p:cViewPr varScale="1">
        <p:scale>
          <a:sx n="113" d="100"/>
          <a:sy n="113" d="100"/>
        </p:scale>
        <p:origin x="726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font" Target="fonts/font8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4.fntdata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font" Target="fonts/font2.fntdata"/><Relationship Id="rId23" Type="http://schemas.openxmlformats.org/officeDocument/2006/relationships/tags" Target="tags/tag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font" Target="fonts/font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092837" y="2778399"/>
            <a:ext cx="4897399" cy="692698"/>
            <a:chOff x="2256794" y="2722826"/>
            <a:chExt cx="4897399" cy="692698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BẢY SẮC CẦU VỒNG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62341" y="2728185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BẢY SẮC CẦU VỒNG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56794" y="272282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BẢY SẮC CẦU VỒNG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19334" y="1610151"/>
            <a:ext cx="1626648" cy="933702"/>
            <a:chOff x="3291885" y="1815065"/>
            <a:chExt cx="1626648" cy="933702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2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7576" y="1825437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2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91885" y="1821417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2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9177" y="1544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đố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538988" y="618475"/>
            <a:ext cx="3763487" cy="3126449"/>
            <a:chOff x="2538988" y="836743"/>
            <a:chExt cx="3763487" cy="4928269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8988" y="836743"/>
              <a:ext cx="3763487" cy="4928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9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368" r="30633" b="43939"/>
            <a:stretch/>
          </p:blipFill>
          <p:spPr bwMode="auto">
            <a:xfrm>
              <a:off x="2538988" y="2917407"/>
              <a:ext cx="2609850" cy="876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2" name="Picture 11"/>
            <p:cNvPicPr/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368" r="66583" b="43939"/>
            <a:stretch/>
          </p:blipFill>
          <p:spPr bwMode="auto">
            <a:xfrm>
              <a:off x="2579757" y="3810619"/>
              <a:ext cx="2528312" cy="14580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7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880094" y="3419049"/>
            <a:ext cx="69293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2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</a:t>
            </a:r>
            <a:r>
              <a:rPr lang="en-US" altLang="zh-CN" sz="2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tít</a:t>
            </a:r>
            <a:r>
              <a:rPr lang="en-US" altLang="zh-CN" sz="2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2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endParaRPr lang="en-US" altLang="zh-CN" sz="2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ctr"/>
            <a:r>
              <a:rPr lang="en-US" altLang="zh-CN" sz="2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2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2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rực</a:t>
            </a:r>
            <a:r>
              <a:rPr lang="en-US" altLang="zh-CN" sz="2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rỡ</a:t>
            </a:r>
            <a:r>
              <a:rPr lang="en-US" altLang="zh-CN" sz="2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2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qua?</a:t>
            </a:r>
            <a:endParaRPr lang="zh-CN" altLang="en-US" sz="2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528534" y="305868"/>
            <a:ext cx="8258175" cy="490347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numCol="2">
            <a:spAutoFit/>
          </a:bodyPr>
          <a:lstStyle/>
          <a:p>
            <a:pPr algn="just"/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Vừa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endParaRPr lang="en-US" altLang="zh-CN" sz="28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Hay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altLang="zh-CN" sz="28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tươi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thắm</a:t>
            </a:r>
            <a:endParaRPr lang="en-US" altLang="zh-CN" sz="28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trông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endParaRPr lang="en-US" altLang="zh-CN" sz="28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lam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đám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mây</a:t>
            </a:r>
            <a:endParaRPr lang="en-US" altLang="zh-CN" sz="28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chàm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áo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endParaRPr lang="en-US" altLang="zh-CN" sz="28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tím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sim</a:t>
            </a:r>
            <a:endParaRPr lang="en-US" altLang="zh-CN" sz="28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endParaRPr lang="en-US" altLang="zh-CN" sz="28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endParaRPr lang="en-US" altLang="zh-CN" sz="28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cam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đủ</a:t>
            </a:r>
            <a:endParaRPr lang="en-US" altLang="zh-CN" sz="28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bơi</a:t>
            </a:r>
            <a:endParaRPr lang="en-US" altLang="zh-CN" sz="28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Lục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kia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endParaRPr lang="en-US" altLang="zh-CN" sz="28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ẩn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endParaRPr lang="en-US" altLang="zh-CN" sz="28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tan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mau</a:t>
            </a:r>
            <a:endParaRPr lang="en-US" altLang="zh-CN" sz="28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Đất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tỉnh</a:t>
            </a:r>
            <a:endParaRPr lang="en-US" altLang="zh-CN" sz="28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cơn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rào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95276" y="-28041"/>
            <a:ext cx="9143999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0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243449" y="68247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4776901" y="693109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424202" y="298951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4867275" y="293188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09851" y="9525"/>
            <a:ext cx="4486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sắc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14" name="410_20200508104658_bay-sac-cau-v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81975" y="83509"/>
            <a:ext cx="609600" cy="6096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2292394" y="1875948"/>
            <a:ext cx="147847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228782" y="2324877"/>
            <a:ext cx="69422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209800" y="3998357"/>
            <a:ext cx="128257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603729" y="4404937"/>
            <a:ext cx="141168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530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056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528534" y="305868"/>
            <a:ext cx="8258175" cy="520993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numCol="2">
            <a:spAutoFit/>
          </a:bodyPr>
          <a:lstStyle/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Vừa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Hay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tươi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thắm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trông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lam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mây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áo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tím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sim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cam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đủ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bơi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Lục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ẩn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tan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mau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Đất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tỉnh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cơn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rào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</a:p>
        </p:txBody>
      </p:sp>
      <p:sp>
        <p:nvSpPr>
          <p:cNvPr id="17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533400" y="313192"/>
            <a:ext cx="8258175" cy="520993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numCol="2">
            <a:spAutoFit/>
          </a:bodyPr>
          <a:lstStyle/>
          <a:p>
            <a:pPr algn="just"/>
            <a:r>
              <a:rPr lang="en-US" altLang="zh-CN" sz="30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Vừa</a:t>
            </a:r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endParaRPr lang="en-US" altLang="zh-CN" sz="3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Hay </a:t>
            </a:r>
            <a:r>
              <a:rPr lang="en-US" altLang="zh-CN" sz="30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altLang="zh-CN" sz="3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tươi</a:t>
            </a:r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thắm</a:t>
            </a:r>
            <a:endParaRPr lang="en-US" altLang="zh-CN" sz="3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trông</a:t>
            </a:r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endParaRPr lang="en-US" altLang="zh-CN" sz="3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lam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đám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mây</a:t>
            </a:r>
            <a:endParaRPr lang="en-US" altLang="zh-CN" sz="30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chàm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áo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endParaRPr lang="en-US" altLang="zh-CN" sz="30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tím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sim</a:t>
            </a:r>
            <a:endParaRPr lang="en-US" altLang="zh-CN" sz="30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endParaRPr lang="en-US" altLang="zh-CN" sz="3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endParaRPr lang="en-US" altLang="zh-CN" sz="30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cam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đủ</a:t>
            </a:r>
            <a:endParaRPr lang="en-US" altLang="zh-CN" sz="30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bơi</a:t>
            </a:r>
            <a:endParaRPr lang="en-US" altLang="zh-CN" sz="30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Lục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kia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endParaRPr lang="en-US" altLang="zh-CN" sz="3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ẩn</a:t>
            </a:r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endParaRPr lang="en-US" altLang="zh-CN" sz="3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tan </a:t>
            </a:r>
            <a:r>
              <a:rPr lang="en-US" altLang="zh-CN" sz="30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mau</a:t>
            </a:r>
            <a:endParaRPr lang="en-US" altLang="zh-CN" sz="3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Đất</a:t>
            </a:r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tỉnh</a:t>
            </a:r>
            <a:endParaRPr lang="en-US" altLang="zh-CN" sz="3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cơn</a:t>
            </a:r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rào</a:t>
            </a:r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95276" y="-28041"/>
            <a:ext cx="9143999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0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243449" y="68247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4776901" y="693109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424202" y="298951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4867275" y="293188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09851" y="9525"/>
            <a:ext cx="4486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sắc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14" name="410_20200508104658_bay-sac-cau-v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81975" y="835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056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/>
      <p:bldP spid="17" grpId="0"/>
      <p:bldP spid="9" grpId="0" animBg="1"/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528534" y="305868"/>
            <a:ext cx="8258175" cy="520993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numCol="2">
            <a:spAutoFit/>
          </a:bodyPr>
          <a:lstStyle/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Vừa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Hay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tươi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thắm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trông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lam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mây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áo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tím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sim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cam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đủ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bơi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Lục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ẩn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tan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mau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Đất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tỉnh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cơn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rào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</a:p>
        </p:txBody>
      </p:sp>
      <p:sp>
        <p:nvSpPr>
          <p:cNvPr id="17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533400" y="313192"/>
            <a:ext cx="8258175" cy="520993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numCol="2">
            <a:spAutoFit/>
          </a:bodyPr>
          <a:lstStyle/>
          <a:p>
            <a:pPr algn="just"/>
            <a:r>
              <a:rPr lang="en-US" altLang="zh-CN" sz="30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Vừa</a:t>
            </a:r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endParaRPr lang="en-US" altLang="zh-CN" sz="3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Hay </a:t>
            </a:r>
            <a:r>
              <a:rPr lang="en-US" altLang="zh-CN" sz="30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altLang="zh-CN" sz="3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tươi</a:t>
            </a:r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thắm</a:t>
            </a:r>
            <a:endParaRPr lang="en-US" altLang="zh-CN" sz="3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trông</a:t>
            </a:r>
            <a:endParaRPr lang="en-US" altLang="zh-CN" sz="3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lam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đám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mây</a:t>
            </a:r>
            <a:endParaRPr lang="en-US" altLang="zh-CN" sz="30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chàm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áo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endParaRPr lang="en-US" altLang="zh-CN" sz="30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tím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sim</a:t>
            </a:r>
            <a:endParaRPr lang="en-US" altLang="zh-CN" sz="30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endParaRPr lang="en-US" altLang="zh-CN" sz="30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endParaRPr lang="en-US" altLang="zh-CN" sz="30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cam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đủ</a:t>
            </a:r>
            <a:endParaRPr lang="en-US" altLang="zh-CN" sz="30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bơi</a:t>
            </a:r>
            <a:endParaRPr lang="en-US" altLang="zh-CN" sz="30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Lục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kia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endParaRPr lang="en-US" altLang="zh-CN" sz="30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ẩn</a:t>
            </a:r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endParaRPr lang="en-US" altLang="zh-CN" sz="3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tan </a:t>
            </a:r>
            <a:r>
              <a:rPr lang="en-US" altLang="zh-CN" sz="30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mau</a:t>
            </a:r>
            <a:endParaRPr lang="en-US" altLang="zh-CN" sz="3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Đất</a:t>
            </a:r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tỉnh</a:t>
            </a:r>
            <a:endParaRPr lang="en-US" altLang="zh-CN" sz="3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cơn</a:t>
            </a:r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rào</a:t>
            </a:r>
            <a:endParaRPr lang="en-US" altLang="zh-CN" sz="3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95276" y="-28041"/>
            <a:ext cx="9143999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0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243449" y="68247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4776901" y="693109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424202" y="298951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4867275" y="293188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09851" y="9525"/>
            <a:ext cx="4486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sắc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14" name="410_20200508104658_bay-sac-cau-v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81975" y="83509"/>
            <a:ext cx="609600" cy="6096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H="1">
            <a:off x="3701214" y="682477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3758612" y="2068511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7956378" y="682477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7889706" y="1094763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8057144" y="1605586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7646819" y="2070119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3911764" y="2962237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3776910" y="3346803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3677649" y="3891350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3690184" y="4304315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3592427" y="4313944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8181973" y="2963845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7776660" y="3372474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8068927" y="3867522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8181975" y="4348098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8101012" y="4348098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3544300" y="1142200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3830801" y="1637669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7708730" y="2091209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3830302" y="2084553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558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8393" y="282633"/>
            <a:ext cx="6417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Mưa</a:t>
            </a:r>
            <a:r>
              <a:rPr lang="en-US" sz="2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rào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mưa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mùa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hè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mưa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to,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mau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tạnh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9832" y="1047404"/>
            <a:ext cx="6417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Bừng</a:t>
            </a:r>
            <a:r>
              <a:rPr lang="en-US" sz="2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tỉnh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đột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ngột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dậy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pic>
        <p:nvPicPr>
          <p:cNvPr id="2050" name="Picture 2" descr="Tả cơn mưa rào mùa hạ lớp 6 - Các bài văn tả cơn mưa hay nhất - VnDoc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1272"/>
            <a:ext cx="9144000" cy="4193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061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533400" y="313192"/>
            <a:ext cx="8258175" cy="520993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numCol="2">
            <a:spAutoFit/>
          </a:bodyPr>
          <a:lstStyle/>
          <a:p>
            <a:pPr algn="just"/>
            <a:r>
              <a:rPr lang="en-US" altLang="zh-CN" sz="30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Vừa</a:t>
            </a:r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endParaRPr lang="en-US" altLang="zh-CN" sz="3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Hay </a:t>
            </a:r>
            <a:r>
              <a:rPr lang="en-US" altLang="zh-CN" sz="30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altLang="zh-CN" sz="3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tươi</a:t>
            </a:r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thắm</a:t>
            </a:r>
            <a:endParaRPr lang="en-US" altLang="zh-CN" sz="3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trông</a:t>
            </a:r>
            <a:endParaRPr lang="en-US" altLang="zh-CN" sz="3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lam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đám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mây</a:t>
            </a:r>
            <a:endParaRPr lang="en-US" altLang="zh-CN" sz="30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chàm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áo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endParaRPr lang="en-US" altLang="zh-CN" sz="30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tím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sim</a:t>
            </a:r>
            <a:endParaRPr lang="en-US" altLang="zh-CN" sz="30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endParaRPr lang="en-US" altLang="zh-CN" sz="30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endParaRPr lang="en-US" altLang="zh-CN" sz="30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cam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đủ</a:t>
            </a:r>
            <a:endParaRPr lang="en-US" altLang="zh-CN" sz="30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bơi</a:t>
            </a:r>
            <a:endParaRPr lang="en-US" altLang="zh-CN" sz="30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Lục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kia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endParaRPr lang="en-US" altLang="zh-CN" sz="30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ẩn</a:t>
            </a:r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endParaRPr lang="en-US" altLang="zh-CN" sz="3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tan </a:t>
            </a:r>
            <a:r>
              <a:rPr lang="en-US" altLang="zh-CN" sz="30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mau</a:t>
            </a:r>
            <a:endParaRPr lang="en-US" altLang="zh-CN" sz="3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Đất</a:t>
            </a:r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tỉnh</a:t>
            </a:r>
            <a:endParaRPr lang="en-US" altLang="zh-CN" sz="3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cơn</a:t>
            </a:r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rào</a:t>
            </a:r>
            <a:endParaRPr lang="en-US" altLang="zh-CN" sz="3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95276" y="-28041"/>
            <a:ext cx="9143999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0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243449" y="68247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4776901" y="693109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424202" y="298951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4867275" y="293188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09851" y="9525"/>
            <a:ext cx="4486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sắc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41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5" grpId="0"/>
      <p:bldP spid="9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Vận dụng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elements/1.1/"/>
    <ds:schemaRef ds:uri="http://schemas.microsoft.com/office/2006/metadata/properties"/>
    <ds:schemaRef ds:uri="http://purl.org/dc/terms/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521</TotalTime>
  <Words>578</Words>
  <Application>Microsoft Office PowerPoint</Application>
  <PresentationFormat>Trình chiếu Trên màn hình (16:9)</PresentationFormat>
  <Paragraphs>160</Paragraphs>
  <Slides>8</Slides>
  <Notes>2</Notes>
  <HiddenSlides>0</HiddenSlides>
  <MMClips>4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8</vt:i4>
      </vt:variant>
    </vt:vector>
  </HeadingPairs>
  <TitlesOfParts>
    <vt:vector size="15" baseType="lpstr">
      <vt:lpstr>Calibri</vt:lpstr>
      <vt:lpstr>Arial-SGK-TV</vt:lpstr>
      <vt:lpstr>DFPOP1-W9</vt:lpstr>
      <vt:lpstr>Times New Roman</vt:lpstr>
      <vt:lpstr>Arial</vt:lpstr>
      <vt:lpstr>Arial-Rounded</vt:lpstr>
      <vt:lpstr>Office 主题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Windows 10</cp:lastModifiedBy>
  <cp:revision>54</cp:revision>
  <dcterms:created xsi:type="dcterms:W3CDTF">2020-08-13T09:19:08Z</dcterms:created>
  <dcterms:modified xsi:type="dcterms:W3CDTF">2023-04-03T03:52:20Z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