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handoutMasterIdLst>
    <p:handoutMasterId r:id="rId11"/>
  </p:handoutMasterIdLst>
  <p:sldIdLst>
    <p:sldId id="256" r:id="rId2"/>
    <p:sldId id="321" r:id="rId3"/>
    <p:sldId id="278" r:id="rId4"/>
    <p:sldId id="262" r:id="rId5"/>
    <p:sldId id="268" r:id="rId6"/>
    <p:sldId id="271" r:id="rId7"/>
    <p:sldId id="280" r:id="rId8"/>
    <p:sldId id="282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58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2123-CD24-473E-A862-209BF761C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A3BE1-1FCD-4E40-BE4F-6D90413B0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8C0EF-337C-4B07-B93F-079D72FF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4334-F822-49F0-B62B-8F20C484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54466-1214-4FE0-A0D3-C2237391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0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8140-4880-4D4D-8785-9EA89A34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17AAEC-FFA5-42BB-BDDB-086358C1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D860-105E-423D-98D1-E6DB9C33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BA1F1-9DFB-410B-8DE4-A8440013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77B20-42E8-4C64-B412-E2E3146A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7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24904-D52C-4F14-9AE5-FD7F9A8D4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3DA0F-C160-4A1E-B2E4-2D0DB8E7C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9500D-5FE3-4F96-98B5-93444DD4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6C8B0-887C-4D9A-A3BB-323DCE82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BDBEA-C0D8-4258-9F65-9E47CFDF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67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26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AF24-3F80-4384-A71A-E51F9244E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E289B-6A1E-43B0-A4A0-FC5BAD967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6564B-AA3F-48F1-AAEC-4E85B99E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B58A-76EB-4A0B-85CA-E4BD1B88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847B4-A69C-4416-9284-F06186FE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DB80-CBAC-46E4-A417-353AE75E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F60CA-640A-4251-8D6A-C4FA98FD6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E283A-A4FE-4AE8-A94F-06095F3CE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EE7D-C014-4804-A379-7E38D86D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92FFB-77B3-4739-9B66-AE29180C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1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51E0-64A3-420C-8D03-BBFE3CC4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55A9-4020-4F3B-BE9F-D21753D2F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CE8E4-88E2-4C44-AF1A-1CFB1982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F282A-E5D7-4CE4-9E8C-2F216FC8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B1413-537A-414D-BEE4-CB3E49AA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CA8FD-2520-4C0E-BA03-19260FD5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ED59-9AF3-4292-B183-E91F7E55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C2328-9310-4581-86ED-80DDF508D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7CAD3-7E1A-4F23-B23A-1876FBD14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7EF75-99E6-492A-87C2-110F8C55F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901D5-A247-4EF9-9C58-AAAEF643B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4CF68-471F-47B7-861F-0BB8546B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A4EBA-D40D-47B3-B04A-5DFD3496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C42C0-C519-4ACD-B6D9-550A1EB0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D3C5-7528-4734-B0CF-A7CE1D70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DC425-DF1E-4416-A2CD-B03FC357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9D80F-9E61-47D2-9F94-D902E220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A9D34-1CD6-4C73-BB1D-BBBE4F65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9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854BB-2E46-469D-8A7B-76A0AC28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095EC-6CC7-4562-A9E9-8C218034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3251E-85A3-425C-89C2-FEEECFB3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6379-2BCD-4EB4-836F-C0472A8E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C58C-C1AC-4748-8571-85F1B430E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8971B-9A0B-44E6-AD74-617E1A8ED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B1832-D1F7-4B08-9633-70B8F309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D1A39-28AE-41CD-A9C0-001D105A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77104-FEE5-4F2A-8728-2442E946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5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2875-393D-46F5-968E-30126482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DC21C5-10CB-4F78-A04E-2ADDA8579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C4477-642C-48D7-A757-8CF3539C2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71098-3B20-428E-A8A5-24A46A34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AA1B5-2D62-4051-8EFF-FECB52F5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3D509-4427-476A-B532-3184DE31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D224A3-8E0F-4735-8B1C-20261F517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3B985-413A-4706-9C7A-ADA48FB99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87E41-8441-4E68-9C03-7842ECDC4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1BCC6-37FD-43C5-9A46-C26B41267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2B18-A8A5-40C8-9C64-D22DAD287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BCAF9295-1F33-48FB-A595-430BA6CE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12192000" cy="676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C8E3D1-7B27-41D6-AE6B-8022829E773F}"/>
              </a:ext>
            </a:extLst>
          </p:cNvPr>
          <p:cNvSpPr/>
          <p:nvPr/>
        </p:nvSpPr>
        <p:spPr>
          <a:xfrm>
            <a:off x="-1052513" y="939800"/>
            <a:ext cx="11277601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latin typeface="HP001 4 hàng" panose="020B0603050302020204" pitchFamily="34" charset="0"/>
              </a:rPr>
              <a:t>Thứ</a:t>
            </a:r>
            <a:r>
              <a:rPr lang="en-US" sz="3200" b="1">
                <a:latin typeface="HP001 4 hàng" panose="020B0603050302020204" pitchFamily="34" charset="0"/>
              </a:rPr>
              <a:t> hai </a:t>
            </a:r>
            <a:r>
              <a:rPr lang="en-US" sz="3200" b="1" err="1">
                <a:latin typeface="HP001 4 hàng" panose="020B0603050302020204" pitchFamily="34" charset="0"/>
              </a:rPr>
              <a:t>ngày</a:t>
            </a:r>
            <a:r>
              <a:rPr lang="en-US" sz="3200" b="1">
                <a:latin typeface="HP001 4 hàng" panose="020B0603050302020204" pitchFamily="34" charset="0"/>
              </a:rPr>
              <a:t> 14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972D57-C2C4-40BB-B3AB-8C1347C11FB0}"/>
              </a:ext>
            </a:extLst>
          </p:cNvPr>
          <p:cNvSpPr/>
          <p:nvPr/>
        </p:nvSpPr>
        <p:spPr>
          <a:xfrm>
            <a:off x="2864529" y="1642610"/>
            <a:ext cx="273685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HP001" panose="020B0603050302020204" pitchFamily="34" charset="0"/>
              </a:rPr>
              <a:t>Toán</a:t>
            </a:r>
            <a:endParaRPr lang="en-US" sz="3200" b="1" dirty="0">
              <a:latin typeface="HP001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B6DB-853A-4141-94E0-7B493217F730}"/>
              </a:ext>
            </a:extLst>
          </p:cNvPr>
          <p:cNvSpPr/>
          <p:nvPr/>
        </p:nvSpPr>
        <p:spPr>
          <a:xfrm>
            <a:off x="462143" y="2280105"/>
            <a:ext cx="7620000" cy="731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err="1">
                <a:solidFill>
                  <a:srgbClr val="FFFF00"/>
                </a:solidFill>
                <a:latin typeface="HP001" panose="020B0603050302020204" pitchFamily="34" charset="0"/>
              </a:rPr>
              <a:t>Bài</a:t>
            </a:r>
            <a:r>
              <a:rPr lang="en-US" sz="3200" b="1">
                <a:solidFill>
                  <a:srgbClr val="FFFF00"/>
                </a:solidFill>
                <a:latin typeface="HP001" panose="020B0603050302020204" pitchFamily="34" charset="0"/>
              </a:rPr>
              <a:t> 29 ( 46)</a:t>
            </a:r>
            <a:endParaRPr lang="en-US" sz="3200" b="1" dirty="0">
              <a:solidFill>
                <a:srgbClr val="FFFF00"/>
              </a:solidFill>
              <a:latin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99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760" y="4667594"/>
            <a:ext cx="86091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50984" y="5481275"/>
            <a:ext cx="418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45655" y="5484863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9390C2-CE38-4C20-86BC-DBB54729493F}"/>
              </a:ext>
            </a:extLst>
          </p:cNvPr>
          <p:cNvSpPr txBox="1"/>
          <p:nvPr/>
        </p:nvSpPr>
        <p:spPr>
          <a:xfrm>
            <a:off x="2252371" y="4667593"/>
            <a:ext cx="195463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+ 5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B49E03-8B2D-4ECB-A46B-9605B9C966AC}"/>
              </a:ext>
            </a:extLst>
          </p:cNvPr>
          <p:cNvSpPr txBox="1"/>
          <p:nvPr/>
        </p:nvSpPr>
        <p:spPr>
          <a:xfrm>
            <a:off x="3793812" y="4674677"/>
            <a:ext cx="860915" cy="83099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20" grpId="0"/>
      <p:bldP spid="21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003843" y="4381282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4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vi-VN" sz="2800" dirty="0"/>
              <a:t>2</a:t>
            </a:r>
            <a:r>
              <a:rPr lang="en-US" sz="28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11369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   </a:t>
                      </a:r>
                      <a:endParaRPr lang="en-US" sz="4400" b="1" dirty="0"/>
                    </a:p>
                    <a:p>
                      <a:endParaRPr lang="en-US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1786" y="4913406"/>
            <a:ext cx="849373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0300" y="133366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02341" y="310515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2343" y="1333661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02342" y="230976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034" y="1938591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636880" y="31051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5441" y="5483590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149723"/>
            <a:ext cx="10579930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5413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87367" y="3230939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4618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3383A6A3-879D-4B07-92E7-96F60A5A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9" y="2486541"/>
            <a:ext cx="12236677" cy="300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4423" y="3059609"/>
            <a:ext cx="9525" cy="95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0432" y="3593532"/>
            <a:ext cx="54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+</a:t>
            </a:r>
            <a:endParaRPr lang="en-US" sz="3200" b="1" dirty="0">
              <a:latin typeface="+mj-lt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662443" y="4802184"/>
            <a:ext cx="11238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93209" y="50206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3613" y="3327385"/>
            <a:ext cx="139586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HP001 4 hàng" panose="020B0603050302020204" pitchFamily="34" charset="0"/>
                <a:cs typeface="Times New Roman" pitchFamily="18" charset="0"/>
              </a:rPr>
              <a:t> 11</a:t>
            </a:r>
            <a:endParaRPr lang="en-US" sz="44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72196" y="4228616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21827" y="3538301"/>
            <a:ext cx="54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+</a:t>
            </a:r>
            <a:endParaRPr lang="en-US" sz="3600" b="1" dirty="0">
              <a:latin typeface="+mj-lt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3435857" y="4802184"/>
            <a:ext cx="11544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44567" y="5020649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403958" y="3313078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HP001 4 hàng" panose="020B0603050302020204" pitchFamily="34" charset="0"/>
                <a:cs typeface="Times New Roman" pitchFamily="18" charset="0"/>
              </a:rPr>
              <a:t> 71</a:t>
            </a:r>
            <a:endParaRPr lang="en-US" sz="44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56299" y="4244655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9200" y="3553069"/>
            <a:ext cx="547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+</a:t>
            </a:r>
            <a:endParaRPr lang="en-US" sz="3600" b="1" dirty="0">
              <a:latin typeface="+mj-lt"/>
            </a:endParaRP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6151360" y="4782641"/>
            <a:ext cx="1242545" cy="195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33932" y="5024056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36603" y="3313077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HP001 4 hàng" panose="020B0603050302020204" pitchFamily="34" charset="0"/>
                <a:cs typeface="Times New Roman" pitchFamily="18" charset="0"/>
              </a:rPr>
              <a:t> 94</a:t>
            </a:r>
            <a:endParaRPr lang="en-US" sz="44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54976" y="4237399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4633" y="5011655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3327" y="5011654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01574" y="5011653"/>
            <a:ext cx="452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  <a:cs typeface="Times New Roman" pitchFamily="18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A4C887-2EAB-4995-95AE-54DED2E86E62}"/>
              </a:ext>
            </a:extLst>
          </p:cNvPr>
          <p:cNvGrpSpPr/>
          <p:nvPr/>
        </p:nvGrpSpPr>
        <p:grpSpPr>
          <a:xfrm>
            <a:off x="29943" y="124447"/>
            <a:ext cx="3745737" cy="618978"/>
            <a:chOff x="3712121" y="251801"/>
            <a:chExt cx="3745737" cy="6189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81767B-062E-4FE5-9093-84192655FDCE}"/>
                </a:ext>
              </a:extLst>
            </p:cNvPr>
            <p:cNvSpPr/>
            <p:nvPr/>
          </p:nvSpPr>
          <p:spPr>
            <a:xfrm>
              <a:off x="3712996" y="323557"/>
              <a:ext cx="3744862" cy="470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Đặt tính rồi tính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6A2C18-E52B-4F90-A2ED-1632D53BCEC1}"/>
                </a:ext>
              </a:extLst>
            </p:cNvPr>
            <p:cNvSpPr/>
            <p:nvPr/>
          </p:nvSpPr>
          <p:spPr>
            <a:xfrm>
              <a:off x="3712121" y="251801"/>
              <a:ext cx="589968" cy="6189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5EE49FB-77A9-456E-BB29-C92C3ED216B4}"/>
              </a:ext>
            </a:extLst>
          </p:cNvPr>
          <p:cNvSpPr/>
          <p:nvPr/>
        </p:nvSpPr>
        <p:spPr>
          <a:xfrm>
            <a:off x="1290590" y="1049512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11 + 8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7103D2-1188-4A4D-B08E-A467A93C877B}"/>
              </a:ext>
            </a:extLst>
          </p:cNvPr>
          <p:cNvSpPr/>
          <p:nvPr/>
        </p:nvSpPr>
        <p:spPr>
          <a:xfrm>
            <a:off x="4876917" y="1006125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71 + 5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72D1C8-BA6C-4409-A10D-2CC5D022933F}"/>
              </a:ext>
            </a:extLst>
          </p:cNvPr>
          <p:cNvSpPr/>
          <p:nvPr/>
        </p:nvSpPr>
        <p:spPr>
          <a:xfrm>
            <a:off x="8786325" y="1006124"/>
            <a:ext cx="2485089" cy="47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94 + 4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"/>
          <a:stretch/>
        </p:blipFill>
        <p:spPr>
          <a:xfrm>
            <a:off x="-4762" y="4762"/>
            <a:ext cx="12191999" cy="6853237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785434" y="2987004"/>
            <a:ext cx="2346886" cy="28792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785434" y="2086708"/>
            <a:ext cx="2445360" cy="25345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84874" y="4572000"/>
            <a:ext cx="1645920" cy="16717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1640</TotalTime>
  <Words>133</Words>
  <Application>Microsoft Office PowerPoint</Application>
  <PresentationFormat>Màn hình rộng</PresentationFormat>
  <Paragraphs>67</Paragraphs>
  <Slides>9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Arial</vt:lpstr>
      <vt:lpstr>Arial-SGK-TV</vt:lpstr>
      <vt:lpstr>Calibri</vt:lpstr>
      <vt:lpstr>Calibri Light</vt:lpstr>
      <vt:lpstr>HP001</vt:lpstr>
      <vt:lpstr>HP001 4 hàng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10</cp:lastModifiedBy>
  <cp:revision>128</cp:revision>
  <dcterms:created xsi:type="dcterms:W3CDTF">2020-08-06T10:05:22Z</dcterms:created>
  <dcterms:modified xsi:type="dcterms:W3CDTF">2023-03-17T02:19:29Z</dcterms:modified>
</cp:coreProperties>
</file>