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8" r:id="rId2"/>
    <p:sldId id="265" r:id="rId3"/>
    <p:sldId id="266" r:id="rId4"/>
    <p:sldId id="269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8"/>
    <p:restoredTop sz="94649"/>
  </p:normalViewPr>
  <p:slideViewPr>
    <p:cSldViewPr snapToGrid="0" snapToObjects="1">
      <p:cViewPr varScale="1">
        <p:scale>
          <a:sx n="50" d="100"/>
          <a:sy n="50" d="100"/>
        </p:scale>
        <p:origin x="54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2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1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7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3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2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8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3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1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2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1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5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2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707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136244" y="153802"/>
            <a:ext cx="6056812" cy="567126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t="15494" r="12276" b="75414"/>
          <a:stretch/>
        </p:blipFill>
        <p:spPr>
          <a:xfrm>
            <a:off x="5811448" y="538931"/>
            <a:ext cx="6348354" cy="174785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0" y="2866871"/>
            <a:ext cx="5646138" cy="2281484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</a:rPr>
              <a:t>Bạn nào  về đích thứ nhất?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nào  về đích thứ hai?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 nào  về đích thứ ba?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53184" y="3429000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935086" y="3833029"/>
            <a:ext cx="762953" cy="30559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cáo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921274" y="4195510"/>
            <a:ext cx="808673" cy="335159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sóc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351043" y="1114425"/>
            <a:ext cx="11193615" cy="3133870"/>
          </a:xfrm>
        </p:spPr>
      </p:pic>
      <p:sp>
        <p:nvSpPr>
          <p:cNvPr id="5" name="Rectangle 4"/>
          <p:cNvSpPr/>
          <p:nvPr/>
        </p:nvSpPr>
        <p:spPr>
          <a:xfrm>
            <a:off x="2057320" y="4517514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</a:rPr>
              <a:t>Cáo đứng gần thỏ hay sóc hơn?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1588987" y="1553267"/>
            <a:ext cx="1045553" cy="824776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Block Arc 9"/>
          <p:cNvSpPr/>
          <p:nvPr/>
        </p:nvSpPr>
        <p:spPr>
          <a:xfrm>
            <a:off x="2630510" y="1580048"/>
            <a:ext cx="1045553" cy="824777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Block Arc 10"/>
          <p:cNvSpPr/>
          <p:nvPr/>
        </p:nvSpPr>
        <p:spPr>
          <a:xfrm>
            <a:off x="3697008" y="1565224"/>
            <a:ext cx="1045553" cy="824777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Block Arc 11"/>
          <p:cNvSpPr/>
          <p:nvPr/>
        </p:nvSpPr>
        <p:spPr>
          <a:xfrm>
            <a:off x="4709455" y="1565225"/>
            <a:ext cx="1045553" cy="824777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Block Arc 12"/>
          <p:cNvSpPr/>
          <p:nvPr/>
        </p:nvSpPr>
        <p:spPr>
          <a:xfrm>
            <a:off x="5782605" y="1548666"/>
            <a:ext cx="989380" cy="824777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Block Arc 13"/>
          <p:cNvSpPr/>
          <p:nvPr/>
        </p:nvSpPr>
        <p:spPr>
          <a:xfrm>
            <a:off x="6771985" y="1553266"/>
            <a:ext cx="989380" cy="824777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Block Arc 15"/>
          <p:cNvSpPr/>
          <p:nvPr/>
        </p:nvSpPr>
        <p:spPr>
          <a:xfrm rot="194687">
            <a:off x="7783859" y="1535946"/>
            <a:ext cx="1057916" cy="824777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" name="Block Arc 16"/>
          <p:cNvSpPr/>
          <p:nvPr/>
        </p:nvSpPr>
        <p:spPr>
          <a:xfrm>
            <a:off x="8919462" y="1553267"/>
            <a:ext cx="989380" cy="824777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Block Arc 17"/>
          <p:cNvSpPr/>
          <p:nvPr/>
        </p:nvSpPr>
        <p:spPr>
          <a:xfrm rot="190620">
            <a:off x="10008624" y="1580049"/>
            <a:ext cx="989380" cy="824777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89" r="48284" b="58500"/>
          <a:stretch/>
        </p:blipFill>
        <p:spPr>
          <a:xfrm>
            <a:off x="133043" y="-6271"/>
            <a:ext cx="5536711" cy="882236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4DF3A227-CF41-24FC-9878-9BE3814F80B4}"/>
              </a:ext>
            </a:extLst>
          </p:cNvPr>
          <p:cNvSpPr/>
          <p:nvPr/>
        </p:nvSpPr>
        <p:spPr>
          <a:xfrm>
            <a:off x="5497689" y="4486755"/>
            <a:ext cx="1049867" cy="8060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8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/>
        </p:blipFill>
        <p:spPr>
          <a:xfrm>
            <a:off x="0" y="0"/>
            <a:ext cx="12013699" cy="4910339"/>
          </a:xfrm>
        </p:spPr>
      </p:pic>
      <p:sp>
        <p:nvSpPr>
          <p:cNvPr id="5" name="Rectangle 4"/>
          <p:cNvSpPr/>
          <p:nvPr/>
        </p:nvSpPr>
        <p:spPr>
          <a:xfrm>
            <a:off x="414161" y="5495359"/>
            <a:ext cx="11599537" cy="106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Bạn sóc đi đến chỗ hạt dẻ theo đường nào ngắn hơn?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385187" y="2551472"/>
            <a:ext cx="3347884" cy="663676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0742" r="58058" b="82698"/>
          <a:stretch/>
        </p:blipFill>
        <p:spPr>
          <a:xfrm>
            <a:off x="0" y="38062"/>
            <a:ext cx="4085284" cy="113308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4088813" y="392170"/>
            <a:ext cx="5532307" cy="55644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06900" y="63801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07186" y="1751850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01001" y="2857362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08952" y="397082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08952" y="517970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5230729" y="6304086"/>
            <a:ext cx="4857718" cy="55721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5648960" y="7200037"/>
            <a:ext cx="4857718" cy="557213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5648960" y="7448186"/>
            <a:ext cx="4857718" cy="557213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5648960" y="7728764"/>
            <a:ext cx="4857718" cy="557213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5648960" y="8026919"/>
            <a:ext cx="4857718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3426 L 0.04492 -0.767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3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4051 L -0.01615 -0.7495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-3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0.03611 L 0.11497 -0.601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-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3935 L 0.00495 -0.4925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9676 L -0.04062 -0.3585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7848" y="646958"/>
            <a:ext cx="2920858" cy="41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dài nhất?</a:t>
            </a: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ngắn nhất?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4821378" y="842165"/>
            <a:ext cx="5532307" cy="55644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039465" y="1069621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39751" y="218345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33566" y="328896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41517" y="440242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41517" y="561130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02431" y="2370677"/>
            <a:ext cx="2404630" cy="1035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</a:t>
            </a:r>
            <a:r>
              <a:rPr lang="vi-VN" sz="2800">
                <a:solidFill>
                  <a:schemeClr val="tx1"/>
                </a:solidFill>
              </a:rPr>
              <a:t>chì </a:t>
            </a:r>
            <a:r>
              <a:rPr lang="en-US" sz="2800" b="1" u="sng">
                <a:solidFill>
                  <a:srgbClr val="FF0000"/>
                </a:solidFill>
              </a:rPr>
              <a:t>E</a:t>
            </a:r>
            <a:r>
              <a:rPr lang="vi-VN" sz="280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dài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10874" y="4791195"/>
            <a:ext cx="2557833" cy="82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C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ngắn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10125076" y="2152106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9448801" y="3405811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19252" y="1690690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3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109</Words>
  <Application>Microsoft Office PowerPoint</Application>
  <PresentationFormat>Màn hình rộng</PresentationFormat>
  <Paragraphs>39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BÀI 28:  LUYỆN TẬP CHUNG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Windows 10</cp:lastModifiedBy>
  <cp:revision>19</cp:revision>
  <dcterms:created xsi:type="dcterms:W3CDTF">2020-08-16T14:20:14Z</dcterms:created>
  <dcterms:modified xsi:type="dcterms:W3CDTF">2023-03-08T03:09:56Z</dcterms:modified>
</cp:coreProperties>
</file>