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3" r:id="rId3"/>
    <p:sldId id="286" r:id="rId4"/>
    <p:sldId id="273" r:id="rId5"/>
    <p:sldId id="268" r:id="rId6"/>
    <p:sldId id="288" r:id="rId7"/>
    <p:sldId id="274" r:id="rId8"/>
    <p:sldId id="284" r:id="rId9"/>
    <p:sldId id="275" r:id="rId10"/>
    <p:sldId id="269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39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914119"/>
            <a:ext cx="12167097" cy="2734083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12192000" cy="218852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53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53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56407" y="707120"/>
            <a:ext cx="941826" cy="1769667"/>
          </a:xfrm>
          <a:prstGeom prst="rect">
            <a:avLst/>
          </a:prstGeom>
          <a:noFill/>
        </p:spPr>
        <p:txBody>
          <a:bodyPr wrap="none" lIns="121871" tIns="60936" rIns="121871" bIns="60936" rtlCol="0">
            <a:spAutoFit/>
          </a:bodyPr>
          <a:lstStyle/>
          <a:p>
            <a:r>
              <a:rPr lang="en-US" sz="10700" b="1" dirty="0"/>
              <a:t>6</a:t>
            </a:r>
            <a:endParaRPr lang="vi-VN" sz="10700" b="1" dirty="0"/>
          </a:p>
        </p:txBody>
      </p:sp>
      <p:sp>
        <p:nvSpPr>
          <p:cNvPr id="11" name="Rectangle 10"/>
          <p:cNvSpPr/>
          <p:nvPr/>
        </p:nvSpPr>
        <p:spPr>
          <a:xfrm>
            <a:off x="4673280" y="69273"/>
            <a:ext cx="5689920" cy="954059"/>
          </a:xfrm>
          <a:prstGeom prst="rect">
            <a:avLst/>
          </a:prstGeom>
          <a:noFill/>
        </p:spPr>
        <p:txBody>
          <a:bodyPr wrap="none" lIns="121871" tIns="60936" rIns="121871" bIns="60936">
            <a:spAutoFit/>
          </a:bodyPr>
          <a:lstStyle/>
          <a:p>
            <a:r>
              <a:rPr lang="vi-VN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SỐ ĐẾN 100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895601" y="4724400"/>
            <a:ext cx="6400801" cy="175260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6- 7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8">
            <a:extLst>
              <a:ext uri="{FF2B5EF4-FFF2-40B4-BE49-F238E27FC236}">
                <a16:creationId xmlns:a16="http://schemas.microsoft.com/office/drawing/2014/main" id="{327588A0-F03B-432F-92A6-C88DB2DEA4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2627848"/>
            <a:ext cx="8146684" cy="877353"/>
          </a:xfrm>
          <a:prstGeom prst="rect">
            <a:avLst/>
          </a:prstGeom>
          <a:solidFill>
            <a:srgbClr val="00B050"/>
          </a:solidFill>
        </p:spPr>
        <p:txBody>
          <a:bodyPr wrap="none" fromWordArt="1"/>
          <a:lstStyle/>
          <a:p>
            <a:pPr algn="ctr">
              <a:defRPr/>
            </a:pP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21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: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SỐ CÓ HAI CHỮ SỐ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(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2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) </a:t>
            </a:r>
            <a:endParaRPr lang="vi-VN" sz="3600" b="1" kern="10" dirty="0">
              <a:ln w="9525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4920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 t="1555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7"/>
            <a:ext cx="12192000" cy="682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952500" y="1371600"/>
            <a:ext cx="10287000" cy="1371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6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304800"/>
            <a:ext cx="44958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KHỞI ĐỘNG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632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147936"/>
            <a:ext cx="59436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Điền số còn thiếu vào ô trống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736" y="1102178"/>
            <a:ext cx="93733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10</a:t>
            </a:r>
            <a:endParaRPr lang="en-US" sz="4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6462" y="1102178"/>
            <a:ext cx="911555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11</a:t>
            </a:r>
            <a:endParaRPr lang="en-US" sz="4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0909" y="1110406"/>
            <a:ext cx="86721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6383" y="1107508"/>
            <a:ext cx="973223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13</a:t>
            </a:r>
            <a:endParaRPr lang="en-US" sz="40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6715" y="1110853"/>
            <a:ext cx="93733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14</a:t>
            </a:r>
            <a:endParaRPr lang="en-US" sz="40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6198" y="1110406"/>
            <a:ext cx="93733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9237" y="1107889"/>
            <a:ext cx="95715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16</a:t>
            </a:r>
            <a:endParaRPr lang="en-US" sz="40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3548" y="1102178"/>
            <a:ext cx="9535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17</a:t>
            </a:r>
            <a:endParaRPr lang="en-US" sz="40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63934" y="1105924"/>
            <a:ext cx="95715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21091" y="1107889"/>
            <a:ext cx="9535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19</a:t>
            </a:r>
            <a:endParaRPr lang="en-US" sz="40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91477" y="1105924"/>
            <a:ext cx="9535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7082" y="3011272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20</a:t>
            </a:r>
            <a:endParaRPr lang="en-US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43100" y="3011272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19</a:t>
            </a:r>
            <a:endParaRPr lang="en-US" sz="40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1112" y="3011272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982" y="3020331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17</a:t>
            </a:r>
            <a:endParaRPr lang="en-US" sz="40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8828" y="3020331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04859" y="3017343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14</a:t>
            </a:r>
            <a:endParaRPr lang="en-US" sz="4000" b="1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50877" y="3011272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13</a:t>
            </a:r>
            <a:endParaRPr lang="en-US" sz="4000" b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04801" y="3020331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1653" y="3009626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11</a:t>
            </a:r>
            <a:endParaRPr lang="en-US" sz="4000" b="1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21151" y="2989137"/>
            <a:ext cx="8197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?</a:t>
            </a:r>
            <a:endParaRPr lang="en-US" sz="4000" b="1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7602" y="1125396"/>
            <a:ext cx="937337" cy="707886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12</a:t>
            </a:r>
            <a:endParaRPr lang="en-US" sz="4000" b="1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74965" y="1102178"/>
            <a:ext cx="973223" cy="707886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15</a:t>
            </a:r>
            <a:endParaRPr lang="en-US" sz="4000" b="1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91476" y="1105924"/>
            <a:ext cx="9535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20</a:t>
            </a:r>
            <a:endParaRPr lang="en-US" sz="4000" b="1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60357" y="1116104"/>
            <a:ext cx="957156" cy="707886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18</a:t>
            </a:r>
            <a:endParaRPr lang="en-US" sz="4000" b="1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96895" y="3009626"/>
            <a:ext cx="819363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12</a:t>
            </a:r>
            <a:endParaRPr lang="en-US" sz="4000" b="1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6197" y="3009626"/>
            <a:ext cx="819747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15</a:t>
            </a:r>
            <a:endParaRPr lang="en-US" sz="4000" b="1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315497" y="2989137"/>
            <a:ext cx="819363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1</a:t>
            </a:r>
            <a:r>
              <a:rPr lang="vi-VN" sz="4000" b="1" dirty="0">
                <a:latin typeface="+mj-lt"/>
              </a:rPr>
              <a:t>0</a:t>
            </a:r>
            <a:endParaRPr lang="en-US" sz="40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85775" y="3017343"/>
            <a:ext cx="819363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18</a:t>
            </a:r>
            <a:endParaRPr lang="en-US" sz="4000" b="1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68582" y="5405950"/>
            <a:ext cx="892289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Đọc thuộc các số từ 10- 20, từ 20- 10</a:t>
            </a:r>
            <a:endParaRPr lang="en-US" sz="40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9940" y="3017343"/>
            <a:ext cx="819363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16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845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/>
          </p:cNvPicPr>
          <p:nvPr/>
        </p:nvPicPr>
        <p:blipFill>
          <a:blip r:embed="rId2"/>
          <a:srcRect r="52607" b="66116"/>
          <a:stretch>
            <a:fillRect/>
          </a:stretch>
        </p:blipFill>
        <p:spPr bwMode="auto">
          <a:xfrm>
            <a:off x="2438400" y="1524000"/>
            <a:ext cx="7316098" cy="3006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2"/>
          <a:srcRect l="8979" t="31656" r="8533" b="3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64505" y="877868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83967" y="893802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3452" y="87006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92914" y="877868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3800" y="2743200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3249" y="274195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8754" y="274195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33253" y="274195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3800" y="458356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8997" y="458356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92914" y="458356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68754" y="4583561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3A8E8-5B1B-4EAC-A823-EAF49D820DC0}"/>
              </a:ext>
            </a:extLst>
          </p:cNvPr>
          <p:cNvSpPr/>
          <p:nvPr/>
        </p:nvSpPr>
        <p:spPr>
          <a:xfrm>
            <a:off x="457200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03375-AD79-4840-A0D1-7A66AB59B324}"/>
              </a:ext>
            </a:extLst>
          </p:cNvPr>
          <p:cNvSpPr/>
          <p:nvPr/>
        </p:nvSpPr>
        <p:spPr>
          <a:xfrm>
            <a:off x="1524000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C5D67A-E974-4C12-AF1C-F5E3F8B4FCD9}"/>
              </a:ext>
            </a:extLst>
          </p:cNvPr>
          <p:cNvSpPr/>
          <p:nvPr/>
        </p:nvSpPr>
        <p:spPr>
          <a:xfrm>
            <a:off x="2590800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BAFAE-0C6B-43C6-8A55-F3F7FB0AC281}"/>
              </a:ext>
            </a:extLst>
          </p:cNvPr>
          <p:cNvSpPr/>
          <p:nvPr/>
        </p:nvSpPr>
        <p:spPr>
          <a:xfrm>
            <a:off x="3657600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9B27A-ABC3-41AB-A7B2-306EB56045BB}"/>
              </a:ext>
            </a:extLst>
          </p:cNvPr>
          <p:cNvSpPr/>
          <p:nvPr/>
        </p:nvSpPr>
        <p:spPr>
          <a:xfrm>
            <a:off x="4723775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BDB12-F1F0-4F09-B731-E2A074385553}"/>
              </a:ext>
            </a:extLst>
          </p:cNvPr>
          <p:cNvSpPr/>
          <p:nvPr/>
        </p:nvSpPr>
        <p:spPr>
          <a:xfrm>
            <a:off x="5811812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9281E-BE57-4ED3-99FB-849C01F8A499}"/>
              </a:ext>
            </a:extLst>
          </p:cNvPr>
          <p:cNvSpPr/>
          <p:nvPr/>
        </p:nvSpPr>
        <p:spPr>
          <a:xfrm>
            <a:off x="6930454" y="14478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B9373B-9DB8-4ACC-8089-F3C2305C2180}"/>
              </a:ext>
            </a:extLst>
          </p:cNvPr>
          <p:cNvSpPr/>
          <p:nvPr/>
        </p:nvSpPr>
        <p:spPr>
          <a:xfrm>
            <a:off x="8045345" y="146279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125565-5913-465F-ADF1-3A99FA4251F4}"/>
              </a:ext>
            </a:extLst>
          </p:cNvPr>
          <p:cNvSpPr/>
          <p:nvPr/>
        </p:nvSpPr>
        <p:spPr>
          <a:xfrm>
            <a:off x="9124012" y="1466537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D7C402-275C-4971-8E63-A10048486D1E}"/>
              </a:ext>
            </a:extLst>
          </p:cNvPr>
          <p:cNvSpPr/>
          <p:nvPr/>
        </p:nvSpPr>
        <p:spPr>
          <a:xfrm>
            <a:off x="10252024" y="146279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B0EC73-F344-4D63-85F9-570FC0EAF9B4}"/>
              </a:ext>
            </a:extLst>
          </p:cNvPr>
          <p:cNvSpPr/>
          <p:nvPr/>
        </p:nvSpPr>
        <p:spPr>
          <a:xfrm>
            <a:off x="457200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B98BF1-6A8F-4247-9319-1C1C36FAD4A6}"/>
              </a:ext>
            </a:extLst>
          </p:cNvPr>
          <p:cNvSpPr/>
          <p:nvPr/>
        </p:nvSpPr>
        <p:spPr>
          <a:xfrm>
            <a:off x="1524000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7A79B4-513F-41B5-B88F-6280561885A1}"/>
              </a:ext>
            </a:extLst>
          </p:cNvPr>
          <p:cNvSpPr/>
          <p:nvPr/>
        </p:nvSpPr>
        <p:spPr>
          <a:xfrm>
            <a:off x="2590800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B9A1F3-2F3E-4D83-8F62-6DE2336C5444}"/>
              </a:ext>
            </a:extLst>
          </p:cNvPr>
          <p:cNvSpPr/>
          <p:nvPr/>
        </p:nvSpPr>
        <p:spPr>
          <a:xfrm>
            <a:off x="3657600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FCA36E-3112-4D79-8C25-613F8FF58372}"/>
              </a:ext>
            </a:extLst>
          </p:cNvPr>
          <p:cNvSpPr/>
          <p:nvPr/>
        </p:nvSpPr>
        <p:spPr>
          <a:xfrm>
            <a:off x="4723775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7DB78F-4BCB-4F63-92E0-DC139C9A5F2D}"/>
              </a:ext>
            </a:extLst>
          </p:cNvPr>
          <p:cNvSpPr/>
          <p:nvPr/>
        </p:nvSpPr>
        <p:spPr>
          <a:xfrm>
            <a:off x="5811812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13C3A7-C03C-459D-AA5C-3DB5FC07A46A}"/>
              </a:ext>
            </a:extLst>
          </p:cNvPr>
          <p:cNvSpPr/>
          <p:nvPr/>
        </p:nvSpPr>
        <p:spPr>
          <a:xfrm>
            <a:off x="6930454" y="358140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CB9E8C-29DB-4785-91F0-55F402334758}"/>
              </a:ext>
            </a:extLst>
          </p:cNvPr>
          <p:cNvSpPr/>
          <p:nvPr/>
        </p:nvSpPr>
        <p:spPr>
          <a:xfrm>
            <a:off x="8045345" y="359639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D8EEBF-960D-4304-84E0-5E143C64BD07}"/>
              </a:ext>
            </a:extLst>
          </p:cNvPr>
          <p:cNvSpPr/>
          <p:nvPr/>
        </p:nvSpPr>
        <p:spPr>
          <a:xfrm>
            <a:off x="9124012" y="3600137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36BE9B-A62D-40B9-946A-D27112A81FAF}"/>
              </a:ext>
            </a:extLst>
          </p:cNvPr>
          <p:cNvSpPr/>
          <p:nvPr/>
        </p:nvSpPr>
        <p:spPr>
          <a:xfrm>
            <a:off x="10252024" y="3596390"/>
            <a:ext cx="9144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BFDB23-424E-44C0-B026-CEF9CE625042}"/>
              </a:ext>
            </a:extLst>
          </p:cNvPr>
          <p:cNvSpPr/>
          <p:nvPr/>
        </p:nvSpPr>
        <p:spPr>
          <a:xfrm>
            <a:off x="1523375" y="358140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29EA07-8BF8-443C-B482-2C21F47955BF}"/>
              </a:ext>
            </a:extLst>
          </p:cNvPr>
          <p:cNvSpPr/>
          <p:nvPr/>
        </p:nvSpPr>
        <p:spPr>
          <a:xfrm>
            <a:off x="2589550" y="358140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E00706-F493-4D56-AA3A-3D1859F4D523}"/>
              </a:ext>
            </a:extLst>
          </p:cNvPr>
          <p:cNvSpPr/>
          <p:nvPr/>
        </p:nvSpPr>
        <p:spPr>
          <a:xfrm>
            <a:off x="5814622" y="358140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A3C610-17E2-4148-A697-D16301E76A1D}"/>
              </a:ext>
            </a:extLst>
          </p:cNvPr>
          <p:cNvSpPr/>
          <p:nvPr/>
        </p:nvSpPr>
        <p:spPr>
          <a:xfrm>
            <a:off x="6908591" y="358140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116076-5AE3-4958-8ADE-8BCF3CDC71C8}"/>
              </a:ext>
            </a:extLst>
          </p:cNvPr>
          <p:cNvSpPr/>
          <p:nvPr/>
        </p:nvSpPr>
        <p:spPr>
          <a:xfrm>
            <a:off x="8033793" y="358140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AB64B9-B287-4746-950F-B61AC03F9640}"/>
              </a:ext>
            </a:extLst>
          </p:cNvPr>
          <p:cNvSpPr/>
          <p:nvPr/>
        </p:nvSpPr>
        <p:spPr>
          <a:xfrm>
            <a:off x="10252024" y="3596390"/>
            <a:ext cx="914400" cy="609600"/>
          </a:xfrm>
          <a:prstGeom prst="rect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08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2"/>
          <a:srcRect l="9049"/>
          <a:stretch>
            <a:fillRect/>
          </a:stretch>
        </p:blipFill>
        <p:spPr bwMode="auto">
          <a:xfrm>
            <a:off x="1524000" y="0"/>
            <a:ext cx="9144000" cy="5562599"/>
          </a:xfrm>
          <a:prstGeom prst="rect">
            <a:avLst/>
          </a:prstGeom>
          <a:noFill/>
        </p:spPr>
      </p:pic>
      <p:pic>
        <p:nvPicPr>
          <p:cNvPr id="3" name="Picture 14"/>
          <p:cNvPicPr>
            <a:picLocks noChangeAspect="1"/>
          </p:cNvPicPr>
          <p:nvPr/>
        </p:nvPicPr>
        <p:blipFill rotWithShape="1">
          <a:blip r:embed="rId3"/>
          <a:srcRect l="10244" t="11878" b="59869"/>
          <a:stretch/>
        </p:blipFill>
        <p:spPr bwMode="auto">
          <a:xfrm>
            <a:off x="381000" y="5562600"/>
            <a:ext cx="11430000" cy="108739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0" y="6107243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4600" y="6095363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29800" y="6107243"/>
            <a:ext cx="609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42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 r="57732" b="61960"/>
          <a:stretch>
            <a:fillRect/>
          </a:stretch>
        </p:blipFill>
        <p:spPr bwMode="auto">
          <a:xfrm>
            <a:off x="2286000" y="1524000"/>
            <a:ext cx="7646208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115</Words>
  <Application>Microsoft Office PowerPoint</Application>
  <PresentationFormat>Widescreen</PresentationFormat>
  <Paragraphs>74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Arial-SGK-TV</vt:lpstr>
      <vt:lpstr>Calibri</vt:lpstr>
      <vt:lpstr>HP-168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Administrator</cp:lastModifiedBy>
  <cp:revision>21</cp:revision>
  <dcterms:created xsi:type="dcterms:W3CDTF">2006-08-16T00:00:00Z</dcterms:created>
  <dcterms:modified xsi:type="dcterms:W3CDTF">2022-01-17T14:33:20Z</dcterms:modified>
</cp:coreProperties>
</file>