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2" r:id="rId1"/>
  </p:sldMasterIdLst>
  <p:notesMasterIdLst>
    <p:notesMasterId r:id="rId27"/>
  </p:notesMasterIdLst>
  <p:sldIdLst>
    <p:sldId id="256" r:id="rId2"/>
    <p:sldId id="340" r:id="rId3"/>
    <p:sldId id="257" r:id="rId4"/>
    <p:sldId id="258" r:id="rId5"/>
    <p:sldId id="288" r:id="rId6"/>
    <p:sldId id="289" r:id="rId7"/>
    <p:sldId id="259" r:id="rId8"/>
    <p:sldId id="260" r:id="rId9"/>
    <p:sldId id="281" r:id="rId10"/>
    <p:sldId id="280" r:id="rId11"/>
    <p:sldId id="282" r:id="rId12"/>
    <p:sldId id="261" r:id="rId13"/>
    <p:sldId id="285" r:id="rId14"/>
    <p:sldId id="287" r:id="rId15"/>
    <p:sldId id="263" r:id="rId16"/>
    <p:sldId id="264" r:id="rId17"/>
    <p:sldId id="290" r:id="rId18"/>
    <p:sldId id="291" r:id="rId19"/>
    <p:sldId id="265" r:id="rId20"/>
    <p:sldId id="267" r:id="rId21"/>
    <p:sldId id="266" r:id="rId22"/>
    <p:sldId id="270" r:id="rId23"/>
    <p:sldId id="271" r:id="rId24"/>
    <p:sldId id="304" r:id="rId25"/>
    <p:sldId id="303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9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716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5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5A314-2DC3-4998-B06D-5F7C46BFF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4E82E-C7D6-4462-8CA9-6D7DE99A8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8DDC3-B1EC-4206-AAA7-C1C9B7CC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2BDD7-DD55-46EF-B982-2B6BD282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B1BC8-096A-49FB-BFBE-BC0D2296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49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6A7DF-40C4-4910-8600-958F6837B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7B96E-1B1D-4655-9524-9833F3EC6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849F7-C981-4410-A41A-E2B15A05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437F5-D14E-49B6-B459-6047CE31B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54CDB-E939-4209-AA2C-84EE7E79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76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48963A-BDEA-4B74-8DB0-D852CCBDB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7A6C6-0A21-44E7-B2F9-BC669A573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0EE97-3E42-4DE2-AF32-D0270C67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03339-BEF5-4D62-A4FF-B8B9C872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9586-1882-45B4-942E-887F59B7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053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94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8690F-D93E-4C84-B8D3-FB2E93FEF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2AB37-4576-4867-B696-6B4697705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B2FFF-4829-4E16-8C55-599AA850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1ED7A-510B-4FCA-B627-5E5C60077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1091A-C022-4914-8346-73F9C58C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271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DC0A-6C55-4B03-93EA-1C3BCBDF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33C12-1C40-4125-898B-F5E8A024E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351C7-915B-44E4-BFFA-8EF1407C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F6100-9ED8-4B7F-84BE-D35B299A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DB8C-1BFE-4149-B14D-B3B82EF4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1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90AED-0D85-440E-9FC1-03BC1DD4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8D980-30E3-4AAE-BB8F-117AB3214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EBF20-B33B-42CB-8136-A67AB13E1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F17DB-82D3-460A-ABA5-CCCBC75AB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2FF6F-651D-4246-9EEE-63FB50D5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FD9B9-D0D2-4F06-9A25-E14CDEE91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250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1D8C-39FF-4A1B-9D44-545B3B205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2AC97-637B-442B-A52D-4679E1382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B460F-E5A7-4C68-B4FB-5E7B95E31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FE185-BBD1-4645-B8DB-D1DE59184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F3AA8B-0893-4906-8573-F2D2308C9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39A8B-A46E-4EB2-9FCE-41036239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83CB64-A390-4376-841C-BF777A27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654435-7451-4504-B04C-989A5843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07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E4D8-6C75-420E-A3CD-DFBC2951E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030639-0E0E-401D-AF69-066EE3BE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3F452-A9B0-4ECE-8FEB-B1595487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38ECC-9868-4776-98AA-D177DBF2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068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6692A-A24F-4942-A075-7A63DD5B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6564DD-56CE-455A-A781-B2C146FD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28EF4-445A-4B02-A208-61E6794A4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349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2739-CFF8-4621-B4E6-356A5913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F832-38DE-4765-AA94-AE1564667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EFAB5-6682-45B7-9C09-6C3333E65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FC2E7-02DA-4A46-92D3-0A606ABE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6E1E4-8BFB-43BA-BB8E-DF956443A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C6B71-905D-4BC3-857A-78D7CABA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369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FED35-E66F-4E8F-B740-815BAFA1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DD6C39-CE49-4A8B-AADA-9FE2BE407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EA2B9-599C-48FA-A027-A2F5AAD3A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9E709-081A-49FF-BCCE-874C30FE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2987B-96A7-43CC-AF70-2CC3E2F5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4A956-6AE5-4EAF-A235-18369409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9071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6F901D-D2EC-442B-A9C0-6CC0A44A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00ABB-ED48-4ED3-A2C9-B08DA7A42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5583-E713-4019-8C96-DA3814D40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CF3CD-06AE-4845-A7BE-17348912A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DE232-2AB0-4085-AB47-5DE285A0E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4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676485" y="2701290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Đôi</a:t>
            </a:r>
            <a:r>
              <a:rPr lang="en-US" sz="3600" dirty="0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tai </a:t>
            </a:r>
            <a:r>
              <a:rPr lang="en-US" sz="3600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xấu</a:t>
            </a:r>
            <a:r>
              <a:rPr lang="en-US" sz="3600" dirty="0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</a:t>
            </a:r>
            <a:r>
              <a:rPr lang="en-US" sz="3600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xí</a:t>
            </a:r>
            <a:endParaRPr dirty="0">
              <a:latin typeface="Arial-SGK-TV" pitchFamily="2" charset="0"/>
              <a:cs typeface="Arial-SGK-TV" pitchFamily="2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ất cả </a:t>
            </a:r>
            <a:r>
              <a:rPr lang="vi-VN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về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tới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nhà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-11429" y="257299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Arial-SGK-TV" pitchFamily="2" charset="0"/>
              <a:ea typeface="Times New Roman" panose="02020603050405020304"/>
              <a:cs typeface="Arial-SGK-TV" pitchFamily="2" charset="0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7299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err="1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Arial-SGK-TV" pitchFamily="2" charset="0"/>
              <a:ea typeface="Times New Roman" panose="02020603050405020304"/>
              <a:cs typeface="Arial-SGK-TV" pitchFamily="2" charset="0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Arial-SGK-TV" pitchFamily="2" charset="0"/>
              <a:ea typeface="Times New Roman" panose="02020603050405020304"/>
              <a:cs typeface="Arial-SGK-TV" pitchFamily="2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-182880" y="-323292"/>
            <a:ext cx="6720840" cy="512476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 b="1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Đôi</a:t>
            </a:r>
            <a:r>
              <a:rPr lang="en-US" sz="2500" b="1" dirty="0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tai </a:t>
            </a:r>
            <a:r>
              <a:rPr lang="en-US" sz="2500" b="1" u="sng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xấu</a:t>
            </a:r>
            <a:r>
              <a:rPr lang="en-US" sz="2500" b="1" u="sng" dirty="0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</a:t>
            </a:r>
            <a:r>
              <a:rPr lang="en-US" sz="2500" b="1" u="sng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xí</a:t>
            </a:r>
            <a:endParaRPr sz="2500" b="1" u="sng" dirty="0">
              <a:latin typeface="Arial-SGK-TV" pitchFamily="2" charset="0"/>
              <a:cs typeface="Arial-SGK-TV" pitchFamily="2" charset="0"/>
            </a:endParaRPr>
          </a:p>
          <a:p>
            <a:pPr lvl="0" algn="just">
              <a:spcBef>
                <a:spcPts val="600"/>
              </a:spcBef>
            </a:pPr>
            <a:r>
              <a:rPr lang="en-US" sz="2500" dirty="0">
                <a:solidFill>
                  <a:srgbClr val="679C3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  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Thỏ có đôi tai dài và to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B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ị bạn bè chê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thỏ buồn lắm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hỏ 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ố động viên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 “R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ồi con sẽ thấy ta</a:t>
            </a:r>
            <a:r>
              <a:rPr lang="en-US" sz="25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mình rất đẹp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”</a:t>
            </a:r>
          </a:p>
          <a:p>
            <a:pPr lvl="0" algn="just">
              <a:spcBef>
                <a:spcPts val="600"/>
              </a:spcBef>
            </a:pP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  M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ột lần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 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thỏ và các bạn đi chơi xa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 </a:t>
            </a:r>
            <a:r>
              <a:rPr lang="vi-VN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quên khuấy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đường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về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A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 cũng hoảng sợ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Th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ỏ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chợt </a:t>
            </a:r>
            <a:r>
              <a:rPr lang="en-US" sz="2500" u="sng" dirty="0" err="1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dỏ</a:t>
            </a:r>
            <a:r>
              <a:rPr lang="vi-VN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 ta</a:t>
            </a:r>
            <a:r>
              <a:rPr lang="en-US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“</a:t>
            </a:r>
            <a:r>
              <a:rPr lang="en-US" sz="25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Suỵt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!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ó tiếng 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ố tớ gọi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” C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ả nhóm đi theo hướng 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ó tiếng gọi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ất cả về </a:t>
            </a:r>
            <a:r>
              <a:rPr lang="vi-VN" sz="25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được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tới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vi-VN" sz="25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nhà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ác bạn </a:t>
            </a:r>
            <a:r>
              <a:rPr lang="vi-VN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en-US" sz="2500" u="sng" dirty="0" err="1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ấm</a:t>
            </a:r>
            <a:r>
              <a:rPr lang="vi-VN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tắ</a:t>
            </a:r>
            <a:r>
              <a:rPr lang="en-US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khen tai thỏ </a:t>
            </a:r>
            <a:r>
              <a:rPr lang="vi-VN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thật </a:t>
            </a:r>
            <a:r>
              <a:rPr lang="en-US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vi-VN" sz="2500" u="sng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uy</a:t>
            </a:r>
            <a:r>
              <a:rPr lang="en-US" sz="2500" u="sng" dirty="0" err="1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ệt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</a:p>
          <a:p>
            <a:pPr lvl="0" algn="just">
              <a:spcBef>
                <a:spcPts val="600"/>
              </a:spcBef>
            </a:pP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T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ừ đó 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</a:t>
            </a:r>
            <a:r>
              <a:rPr lang="en-US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ỏ 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không còn buồn vì đôi ta</a:t>
            </a:r>
            <a:r>
              <a:rPr lang="en-US" sz="2500" dirty="0" err="1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vi-VN" sz="2500" dirty="0">
                <a:solidFill>
                  <a:srgbClr val="00206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nữa</a:t>
            </a:r>
            <a:r>
              <a:rPr lang="en-US" sz="2500" dirty="0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endParaRPr sz="2500" dirty="0">
              <a:solidFill>
                <a:srgbClr val="FF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47404-841C-4A7C-A6F1-4D42C24C8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90" y="1748790"/>
            <a:ext cx="2606040" cy="2448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166359"/>
            <a:ext cx="9143999" cy="493747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2060"/>
                </a:solidFill>
                <a:latin typeface="Arial Rounded"/>
                <a:sym typeface="Arial Rounded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 Rounded"/>
                <a:sym typeface="Arial Rounded"/>
              </a:rPr>
              <a:t> tai </a:t>
            </a:r>
            <a:r>
              <a:rPr lang="en-US" sz="3200" b="1" dirty="0" err="1">
                <a:solidFill>
                  <a:srgbClr val="002060"/>
                </a:solidFill>
                <a:latin typeface="Arial Rounded"/>
                <a:sym typeface="Arial Rounded"/>
              </a:rPr>
              <a:t>xấu</a:t>
            </a:r>
            <a:r>
              <a:rPr lang="en-US" sz="3200" b="1" dirty="0">
                <a:solidFill>
                  <a:srgbClr val="002060"/>
                </a:solidFill>
                <a:latin typeface="Arial Rounded"/>
                <a:sym typeface="Arial Rounde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 Rounded"/>
                <a:sym typeface="Arial Rounded"/>
              </a:rPr>
              <a:t>xí</a:t>
            </a:r>
            <a:endParaRPr sz="1600" dirty="0">
              <a:solidFill>
                <a:srgbClr val="002060"/>
              </a:solidFill>
            </a:endParaRP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B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T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A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 C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</a:t>
            </a:r>
            <a:r>
              <a:rPr lang="vi-VN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nhà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C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28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28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4635588" y="585325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916713" y="975770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32092" y="2021717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2001789" y="2260847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5462601" y="2230084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1222187" y="257175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4723639" y="2640656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2382118" y="3095385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6245656" y="3064135"/>
            <a:ext cx="639147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113898" y="4050046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5AFEF-FA1E-422C-A6DC-46CB5285439A}"/>
              </a:ext>
            </a:extLst>
          </p:cNvPr>
          <p:cNvCxnSpPr/>
          <p:nvPr/>
        </p:nvCxnSpPr>
        <p:spPr>
          <a:xfrm flipH="1">
            <a:off x="2247446" y="1765823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415F31-0F49-46AE-B019-751462B0A6D3}"/>
              </a:ext>
            </a:extLst>
          </p:cNvPr>
          <p:cNvCxnSpPr/>
          <p:nvPr/>
        </p:nvCxnSpPr>
        <p:spPr>
          <a:xfrm flipH="1">
            <a:off x="4857917" y="1746490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F60448-A896-436D-A6E7-5875687EFC30}"/>
              </a:ext>
            </a:extLst>
          </p:cNvPr>
          <p:cNvCxnSpPr/>
          <p:nvPr/>
        </p:nvCxnSpPr>
        <p:spPr>
          <a:xfrm flipH="1">
            <a:off x="6821008" y="174750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M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</a:t>
            </a:r>
            <a:r>
              <a:rPr lang="vi-VN" sz="30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0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nhà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rgbClr val="7030A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2">
                  <a:lumMod val="75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7CD133-BE45-4205-AD46-4ED852F45E14}"/>
              </a:ext>
            </a:extLst>
          </p:cNvPr>
          <p:cNvSpPr/>
          <p:nvPr/>
        </p:nvSpPr>
        <p:spPr>
          <a:xfrm>
            <a:off x="445770" y="365760"/>
            <a:ext cx="411480" cy="400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2F8C17-AEFA-4818-9D80-9EADE155FBD2}"/>
              </a:ext>
            </a:extLst>
          </p:cNvPr>
          <p:cNvSpPr/>
          <p:nvPr/>
        </p:nvSpPr>
        <p:spPr>
          <a:xfrm>
            <a:off x="392430" y="1938492"/>
            <a:ext cx="411480" cy="400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B2561B-10E5-46F0-AE78-6A19D4ACC07F}"/>
              </a:ext>
            </a:extLst>
          </p:cNvPr>
          <p:cNvSpPr/>
          <p:nvPr/>
        </p:nvSpPr>
        <p:spPr>
          <a:xfrm>
            <a:off x="240030" y="4211492"/>
            <a:ext cx="411480" cy="400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xí</a:t>
            </a:r>
            <a:endParaRPr dirty="0">
              <a:latin typeface="Arial-SGK-TV" pitchFamily="2" charset="0"/>
              <a:cs typeface="Arial-SGK-TV" pitchFamily="2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ất cả </a:t>
            </a:r>
            <a:r>
              <a:rPr lang="vi-VN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về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tới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nhà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19176" y="0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33" y="1566629"/>
            <a:ext cx="5612131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78879" y="490947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79308" y="152407"/>
            <a:ext cx="87853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2400" dirty="0"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2400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179308" y="764692"/>
            <a:ext cx="906512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2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9" y="1838602"/>
            <a:ext cx="6220046" cy="315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0" y="237061"/>
            <a:ext cx="92240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2800" dirty="0"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2800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760241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954530"/>
            <a:ext cx="4453410" cy="29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441816" y="1278422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03640-DA15-4D84-98A8-4E35916A4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5" y="0"/>
            <a:ext cx="9160105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682299" y="754380"/>
            <a:ext cx="634365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latin typeface="HP001 4 hàng" panose="020B0603050302020204" pitchFamily="34" charset="0"/>
              </a:rPr>
              <a:t>Thứ</a:t>
            </a:r>
            <a:r>
              <a:rPr lang="en-US" sz="2700" b="1" dirty="0"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latin typeface="HP001 4 hàng" panose="020B0603050302020204" pitchFamily="34" charset="0"/>
              </a:rPr>
              <a:t>năm</a:t>
            </a:r>
            <a:r>
              <a:rPr lang="en-US" sz="2700" b="1" dirty="0"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latin typeface="HP001 4 hàng" panose="020B0603050302020204" pitchFamily="34" charset="0"/>
              </a:rPr>
              <a:t>ngày</a:t>
            </a:r>
            <a:r>
              <a:rPr lang="en-US" sz="2700" b="1" dirty="0">
                <a:latin typeface="HP001 4 hàng" panose="020B0603050302020204" pitchFamily="34" charset="0"/>
              </a:rPr>
              <a:t> 20 </a:t>
            </a:r>
            <a:r>
              <a:rPr lang="en-US" sz="2700" b="1" dirty="0" err="1">
                <a:latin typeface="HP001 4 hàng" panose="020B0603050302020204" pitchFamily="34" charset="0"/>
              </a:rPr>
              <a:t>tháng</a:t>
            </a:r>
            <a:r>
              <a:rPr lang="en-US" sz="2700" b="1" dirty="0">
                <a:latin typeface="HP001 4 hàng" panose="020B0603050302020204" pitchFamily="34" charset="0"/>
              </a:rPr>
              <a:t> 1 </a:t>
            </a:r>
            <a:r>
              <a:rPr lang="en-US" sz="2700" b="1" dirty="0" err="1">
                <a:latin typeface="HP001 4 hàng" panose="020B0603050302020204" pitchFamily="34" charset="0"/>
              </a:rPr>
              <a:t>năm</a:t>
            </a:r>
            <a:r>
              <a:rPr lang="en-US" sz="27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2632710" y="1261110"/>
            <a:ext cx="1539240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latin typeface="HP001 4 hàng" panose="020B0603050302020204" pitchFamily="34" charset="0"/>
              </a:rPr>
              <a:t>Tập</a:t>
            </a:r>
            <a:r>
              <a:rPr lang="en-US" sz="2700" b="1" dirty="0"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latin typeface="HP001 4 hàng" panose="020B0603050302020204" pitchFamily="34" charset="0"/>
              </a:rPr>
              <a:t>đọc</a:t>
            </a:r>
            <a:endParaRPr lang="en-US" sz="2700" b="1" dirty="0">
              <a:latin typeface="HP001 4 hàng" panose="020B06030503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1065887" y="1786890"/>
            <a:ext cx="5070158" cy="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Đôi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tai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xấu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xí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(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1,2)</a:t>
            </a:r>
          </a:p>
        </p:txBody>
      </p:sp>
    </p:spTree>
    <p:extLst>
      <p:ext uri="{BB962C8B-B14F-4D97-AF65-F5344CB8AC3E}">
        <p14:creationId xmlns:p14="http://schemas.microsoft.com/office/powerpoint/2010/main" val="7781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634116" y="559806"/>
            <a:ext cx="85098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0" y="1476612"/>
            <a:ext cx="9144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54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0" y="2101050"/>
            <a:ext cx="538851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20D52A7-73E4-4369-A55F-2EB148AD469D}"/>
              </a:ext>
            </a:extLst>
          </p:cNvPr>
          <p:cNvSpPr/>
          <p:nvPr/>
        </p:nvSpPr>
        <p:spPr>
          <a:xfrm>
            <a:off x="0" y="481502"/>
            <a:ext cx="594360" cy="6043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7" name="Google Shape;362;p12">
            <a:extLst>
              <a:ext uri="{FF2B5EF4-FFF2-40B4-BE49-F238E27FC236}">
                <a16:creationId xmlns:a16="http://schemas.microsoft.com/office/drawing/2014/main" id="{703FFD10-9CC9-425A-87CA-F91C172C4B1A}"/>
              </a:ext>
            </a:extLst>
          </p:cNvPr>
          <p:cNvSpPr/>
          <p:nvPr/>
        </p:nvSpPr>
        <p:spPr>
          <a:xfrm>
            <a:off x="7818120" y="1476612"/>
            <a:ext cx="122301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5400" b="1" dirty="0">
              <a:solidFill>
                <a:srgbClr val="0070C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9100" y="513162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-SGK-TV" pitchFamily="2" charset="0"/>
                <a:cs typeface="Arial-SGK-TV" pitchFamily="2" charset="0"/>
              </a:rPr>
              <a:t>1. Tô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140"/>
            <a:ext cx="9021528" cy="85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5537"/>
            <a:ext cx="9021528" cy="85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084025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05826"/>
            <a:ext cx="6172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rial-SGK-TV" pitchFamily="2" charset="0"/>
                <a:cs typeface="Arial-SGK-TV" pitchFamily="2" charset="0"/>
              </a:rPr>
              <a:t>3. Viết câu trả lời cho câu hỏi c ở mục 3 (SGK trang 9)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46174"/>
            <a:ext cx="9173009" cy="169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794232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xí</a:t>
            </a:r>
            <a:endParaRPr dirty="0">
              <a:latin typeface="Arial-SGK-TV" pitchFamily="2" charset="0"/>
              <a:cs typeface="Arial-SGK-TV" pitchFamily="2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ất cả </a:t>
            </a:r>
            <a:r>
              <a:rPr lang="vi-VN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về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tới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nhà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78924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81038" y="60711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215244" y="2004454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1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0"/>
            <a:ext cx="693801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2985334" y="900111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91" y="-22858"/>
            <a:ext cx="7286219" cy="5000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22" y="4754880"/>
            <a:ext cx="2130176" cy="388620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6328" y="4492211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1036</Words>
  <Application>Microsoft Office PowerPoint</Application>
  <PresentationFormat>On-screen Show (16:9)</PresentationFormat>
  <Paragraphs>93</Paragraphs>
  <Slides>25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Rounded</vt:lpstr>
      <vt:lpstr>Arial-SGK-TV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Administrator</cp:lastModifiedBy>
  <cp:revision>58</cp:revision>
  <dcterms:created xsi:type="dcterms:W3CDTF">2020-08-13T09:19:00Z</dcterms:created>
  <dcterms:modified xsi:type="dcterms:W3CDTF">2022-01-20T13:13:14Z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