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3"/>
  </p:notesMasterIdLst>
  <p:sldIdLst>
    <p:sldId id="258" r:id="rId3"/>
    <p:sldId id="334" r:id="rId4"/>
    <p:sldId id="353" r:id="rId5"/>
    <p:sldId id="324" r:id="rId6"/>
    <p:sldId id="280" r:id="rId7"/>
    <p:sldId id="314" r:id="rId8"/>
    <p:sldId id="329" r:id="rId9"/>
    <p:sldId id="349" r:id="rId10"/>
    <p:sldId id="352" r:id="rId11"/>
    <p:sldId id="261" r:id="rId12"/>
  </p:sldIdLst>
  <p:sldSz cx="9144000" cy="5143500" type="screen16x9"/>
  <p:notesSz cx="6858000" cy="9144000"/>
  <p:embeddedFontLst>
    <p:embeddedFont>
      <p:font typeface="Arial-SGK-TV" pitchFamily="2" charset="0"/>
      <p:regular r:id="rId14"/>
      <p:bold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Quicksand Medium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F6"/>
    <a:srgbClr val="57EF7F"/>
    <a:srgbClr val="FEE7EF"/>
    <a:srgbClr val="0418AC"/>
    <a:srgbClr val="009242"/>
    <a:srgbClr val="2CD434"/>
    <a:srgbClr val="72CEEE"/>
    <a:srgbClr val="FFFF99"/>
    <a:srgbClr val="FEFDF9"/>
    <a:srgbClr val="FE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5501" autoAdjust="0"/>
  </p:normalViewPr>
  <p:slideViewPr>
    <p:cSldViewPr snapToGrid="0">
      <p:cViewPr varScale="1">
        <p:scale>
          <a:sx n="114" d="100"/>
          <a:sy n="114" d="100"/>
        </p:scale>
        <p:origin x="55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3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đẹp cho bài giảng điện tử">
            <a:extLst>
              <a:ext uri="{FF2B5EF4-FFF2-40B4-BE49-F238E27FC236}">
                <a16:creationId xmlns:a16="http://schemas.microsoft.com/office/drawing/2014/main" id="{CF3E05AF-090B-48B6-97C4-233EC517F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047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0839" y="1340143"/>
            <a:ext cx="8001000" cy="15927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9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49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9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</a:t>
            </a:r>
            <a:r>
              <a:rPr lang="en-US" sz="49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9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49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</a:p>
          <a:p>
            <a:pPr algn="ctr"/>
            <a:r>
              <a:rPr lang="en-US" sz="49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49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9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49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9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49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9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49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9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hôm</a:t>
            </a:r>
            <a:r>
              <a:rPr lang="en-US" sz="49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2791" y="2860948"/>
            <a:ext cx="40576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500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500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500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500" dirty="0">
              <a:solidFill>
                <a:srgbClr val="00924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5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65163" y="537075"/>
            <a:ext cx="5781930" cy="1630018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19193" y="780584"/>
            <a:ext cx="1212574" cy="114300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478464"/>
            <a:ext cx="9144000" cy="4665036"/>
            <a:chOff x="0" y="478464"/>
            <a:chExt cx="9144000" cy="4665036"/>
          </a:xfrm>
        </p:grpSpPr>
        <p:pic>
          <p:nvPicPr>
            <p:cNvPr id="102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>
              <a:off x="0" y="2475013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90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3D1995-1785-4051-AEB6-8448EC148F06}"/>
              </a:ext>
            </a:extLst>
          </p:cNvPr>
          <p:cNvSpPr txBox="1"/>
          <p:nvPr/>
        </p:nvSpPr>
        <p:spPr>
          <a:xfrm>
            <a:off x="380651" y="2774765"/>
            <a:ext cx="8763349" cy="71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Nhờ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Thỏ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C4C40B-6227-4DEC-A73B-71BF4AE6D638}"/>
              </a:ext>
            </a:extLst>
          </p:cNvPr>
          <p:cNvSpPr txBox="1"/>
          <p:nvPr/>
        </p:nvSpPr>
        <p:spPr>
          <a:xfrm>
            <a:off x="380651" y="913721"/>
            <a:ext cx="8649049" cy="145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tai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Thỏ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Thỏ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820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0777" y="56338"/>
            <a:ext cx="187743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/>
              <a:t>Quan sát tranh</a:t>
            </a:r>
          </a:p>
        </p:txBody>
      </p:sp>
      <p:sp>
        <p:nvSpPr>
          <p:cNvPr id="16" name="Oval 15"/>
          <p:cNvSpPr/>
          <p:nvPr/>
        </p:nvSpPr>
        <p:spPr>
          <a:xfrm>
            <a:off x="1" y="0"/>
            <a:ext cx="480776" cy="520995"/>
          </a:xfrm>
          <a:prstGeom prst="ellipse">
            <a:avLst/>
          </a:prstGeom>
          <a:solidFill>
            <a:schemeClr val="bg1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418AC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5837" y="3261044"/>
            <a:ext cx="313098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418AC"/>
                </a:solidFill>
              </a:rPr>
              <a:t>a.Tranh vẽ những vật gì 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7" y="719426"/>
            <a:ext cx="2518919" cy="213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92" y="733529"/>
            <a:ext cx="2438953" cy="210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576" y="745298"/>
            <a:ext cx="2518919" cy="207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0775" y="3709280"/>
            <a:ext cx="59202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418AC"/>
                </a:solidFill>
              </a:rPr>
              <a:t>b.Nhờ đâu mà những vật đó có thể chuyển động ?</a:t>
            </a:r>
          </a:p>
        </p:txBody>
      </p:sp>
    </p:spTree>
    <p:extLst>
      <p:ext uri="{BB962C8B-B14F-4D97-AF65-F5344CB8AC3E}">
        <p14:creationId xmlns:p14="http://schemas.microsoft.com/office/powerpoint/2010/main" val="61912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9055" y="19614"/>
            <a:ext cx="9144001" cy="1448656"/>
          </a:xfrm>
          <a:prstGeom prst="roundRect">
            <a:avLst/>
          </a:prstGeom>
          <a:solidFill>
            <a:srgbClr val="2CD434"/>
          </a:solidFill>
          <a:ln w="76200">
            <a:solidFill>
              <a:srgbClr val="00924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TÔI VÀ CÁC BẠN</a:t>
            </a:r>
          </a:p>
        </p:txBody>
      </p:sp>
      <p:sp>
        <p:nvSpPr>
          <p:cNvPr id="5" name="Oval 4"/>
          <p:cNvSpPr/>
          <p:nvPr/>
        </p:nvSpPr>
        <p:spPr>
          <a:xfrm>
            <a:off x="174526" y="98650"/>
            <a:ext cx="1575559" cy="12905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2CD434"/>
                </a:solidFill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95088" l="396" r="98575">
                        <a14:foregroundMark x1="96912" y1="12632" x2="96912" y2="1263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57" y="1561336"/>
            <a:ext cx="7176977" cy="161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2287" y="1709530"/>
            <a:ext cx="3071191" cy="1630018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Đọc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186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30" y="0"/>
            <a:ext cx="2243470" cy="203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45" y="1899433"/>
            <a:ext cx="5432755" cy="324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7010" y="-79699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gió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074" y="520334"/>
            <a:ext cx="30981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tìm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Bay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chim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Lùa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…</a:t>
            </a:r>
          </a:p>
          <a:p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quá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gõ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hoài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Đẩy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dâng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cao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căng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buồm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954" y="4511729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0418AC"/>
                </a:solidFill>
              </a:rPr>
              <a:t>Đọc</a:t>
            </a:r>
            <a:r>
              <a:rPr lang="en-US" sz="1800" dirty="0">
                <a:solidFill>
                  <a:srgbClr val="0418AC"/>
                </a:solidFill>
              </a:rPr>
              <a:t> </a:t>
            </a:r>
            <a:r>
              <a:rPr lang="en-US" sz="1800" dirty="0" err="1">
                <a:solidFill>
                  <a:srgbClr val="0418AC"/>
                </a:solidFill>
              </a:rPr>
              <a:t>từng</a:t>
            </a:r>
            <a:r>
              <a:rPr lang="en-US" sz="1800" dirty="0">
                <a:solidFill>
                  <a:srgbClr val="0418AC"/>
                </a:solidFill>
              </a:rPr>
              <a:t> </a:t>
            </a:r>
            <a:r>
              <a:rPr lang="en-US" sz="1800" dirty="0" err="1">
                <a:solidFill>
                  <a:srgbClr val="0418AC"/>
                </a:solidFill>
              </a:rPr>
              <a:t>dòng</a:t>
            </a:r>
            <a:r>
              <a:rPr lang="en-US" sz="1800" dirty="0">
                <a:solidFill>
                  <a:srgbClr val="0418AC"/>
                </a:solidFill>
              </a:rPr>
              <a:t> </a:t>
            </a:r>
            <a:r>
              <a:rPr lang="en-US" sz="1800" dirty="0" err="1">
                <a:solidFill>
                  <a:srgbClr val="0418AC"/>
                </a:solidFill>
              </a:rPr>
              <a:t>thơ</a:t>
            </a:r>
            <a:r>
              <a:rPr lang="en-US" sz="1800" dirty="0">
                <a:solidFill>
                  <a:srgbClr val="0418AC"/>
                </a:solidFill>
              </a:rPr>
              <a:t>/ </a:t>
            </a:r>
            <a:r>
              <a:rPr lang="en-US" sz="1800" dirty="0" err="1">
                <a:solidFill>
                  <a:srgbClr val="0418AC"/>
                </a:solidFill>
              </a:rPr>
              <a:t>từng</a:t>
            </a:r>
            <a:r>
              <a:rPr lang="en-US" sz="1800" dirty="0">
                <a:solidFill>
                  <a:srgbClr val="0418AC"/>
                </a:solidFill>
              </a:rPr>
              <a:t> </a:t>
            </a:r>
            <a:r>
              <a:rPr lang="en-US" sz="1800" dirty="0" err="1">
                <a:solidFill>
                  <a:srgbClr val="0418AC"/>
                </a:solidFill>
              </a:rPr>
              <a:t>khổ</a:t>
            </a:r>
            <a:r>
              <a:rPr lang="en-US" sz="1800" dirty="0">
                <a:solidFill>
                  <a:srgbClr val="0418AC"/>
                </a:solidFill>
              </a:rPr>
              <a:t> </a:t>
            </a:r>
            <a:r>
              <a:rPr lang="en-US" sz="1800" dirty="0" err="1">
                <a:solidFill>
                  <a:srgbClr val="0418AC"/>
                </a:solidFill>
              </a:rPr>
              <a:t>thơ</a:t>
            </a:r>
            <a:endParaRPr lang="en-US" sz="1800" dirty="0">
              <a:solidFill>
                <a:srgbClr val="0418A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8717" y="520334"/>
            <a:ext cx="30981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Khi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vắng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im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Vắng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chim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ai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gõ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nước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Buồm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khơi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ơi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vòm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biếc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r"/>
            <a:r>
              <a:rPr lang="en-US" sz="2000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Ngân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)</a:t>
            </a:r>
            <a:endParaRPr lang="en-US" sz="1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834" y="3949341"/>
            <a:ext cx="13936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</a:rPr>
              <a:t>Giải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nghĩa</a:t>
            </a:r>
            <a:r>
              <a:rPr lang="en-US" sz="1800" dirty="0">
                <a:solidFill>
                  <a:srgbClr val="0418AC"/>
                </a:solidFill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4683" y="4507836"/>
            <a:ext cx="3977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Lùa</a:t>
            </a:r>
            <a:r>
              <a:rPr lang="en-US" sz="18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luồn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,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hẹp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1800" dirty="0">
              <a:solidFill>
                <a:srgbClr val="0418A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6995" y="4561064"/>
            <a:ext cx="39950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hoài</a:t>
            </a:r>
            <a:r>
              <a:rPr lang="en-US" sz="18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mãi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thôi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                          </a:t>
            </a:r>
            <a:endParaRPr lang="en-US" sz="1800" dirty="0">
              <a:solidFill>
                <a:srgbClr val="0418A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7175" y="4295319"/>
            <a:ext cx="687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vòm</a:t>
            </a:r>
            <a:r>
              <a:rPr lang="en-US" sz="18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18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: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đan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xen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tạo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khum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khum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úp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endParaRPr lang="en-US" sz="1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43044" y="438022"/>
            <a:ext cx="2919181" cy="1570843"/>
            <a:chOff x="1489533" y="125760"/>
            <a:chExt cx="2919181" cy="1570843"/>
          </a:xfrm>
        </p:grpSpPr>
        <p:grpSp>
          <p:nvGrpSpPr>
            <p:cNvPr id="15" name="Group 14"/>
            <p:cNvGrpSpPr/>
            <p:nvPr/>
          </p:nvGrpSpPr>
          <p:grpSpPr>
            <a:xfrm>
              <a:off x="4245430" y="1441342"/>
              <a:ext cx="163284" cy="255261"/>
              <a:chOff x="4245430" y="1441342"/>
              <a:chExt cx="163284" cy="255261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4245430" y="1441342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4299858" y="1450659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 flipH="1">
              <a:off x="1489533" y="125760"/>
              <a:ext cx="2864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7834" y="2243883"/>
            <a:ext cx="3367964" cy="1566111"/>
            <a:chOff x="1040750" y="130492"/>
            <a:chExt cx="3367964" cy="1566111"/>
          </a:xfrm>
        </p:grpSpPr>
        <p:grpSp>
          <p:nvGrpSpPr>
            <p:cNvPr id="20" name="Group 19"/>
            <p:cNvGrpSpPr/>
            <p:nvPr/>
          </p:nvGrpSpPr>
          <p:grpSpPr>
            <a:xfrm>
              <a:off x="4245430" y="1441342"/>
              <a:ext cx="163284" cy="255261"/>
              <a:chOff x="4245430" y="1441342"/>
              <a:chExt cx="163284" cy="255261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>
                <a:off x="4245430" y="1441342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4299858" y="1450659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1040750" y="13049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46566" y="552477"/>
            <a:ext cx="2964307" cy="1465705"/>
            <a:chOff x="1444407" y="230898"/>
            <a:chExt cx="2964307" cy="1465705"/>
          </a:xfrm>
        </p:grpSpPr>
        <p:grpSp>
          <p:nvGrpSpPr>
            <p:cNvPr id="25" name="Group 24"/>
            <p:cNvGrpSpPr/>
            <p:nvPr/>
          </p:nvGrpSpPr>
          <p:grpSpPr>
            <a:xfrm>
              <a:off x="4245430" y="1441342"/>
              <a:ext cx="163284" cy="255261"/>
              <a:chOff x="4245430" y="1441342"/>
              <a:chExt cx="163284" cy="255261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>
                <a:off x="4245430" y="1441342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4299858" y="1450659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1444407" y="23089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280725" y="2335065"/>
            <a:ext cx="3039004" cy="1455326"/>
            <a:chOff x="1369710" y="241277"/>
            <a:chExt cx="3039004" cy="1455326"/>
          </a:xfrm>
        </p:grpSpPr>
        <p:grpSp>
          <p:nvGrpSpPr>
            <p:cNvPr id="30" name="Group 29"/>
            <p:cNvGrpSpPr/>
            <p:nvPr/>
          </p:nvGrpSpPr>
          <p:grpSpPr>
            <a:xfrm>
              <a:off x="4245430" y="1441342"/>
              <a:ext cx="163284" cy="255261"/>
              <a:chOff x="4245430" y="1441342"/>
              <a:chExt cx="163284" cy="255261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4245430" y="1441342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4299858" y="1450659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1369710" y="24127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54683" y="4373887"/>
            <a:ext cx="30173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biếc</a:t>
            </a:r>
            <a:r>
              <a:rPr lang="en-US" sz="18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trông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mắt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                                                      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0B4EC5-3DE5-474F-8FC8-60B4319FA207}"/>
              </a:ext>
            </a:extLst>
          </p:cNvPr>
          <p:cNvSpPr txBox="1"/>
          <p:nvPr/>
        </p:nvSpPr>
        <p:spPr>
          <a:xfrm>
            <a:off x="2635473" y="2717530"/>
            <a:ext cx="82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hoài</a:t>
            </a:r>
            <a:endParaRPr lang="en-US" sz="2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80B8DE-EF4D-4A18-BE44-E2EF88C072D7}"/>
              </a:ext>
            </a:extLst>
          </p:cNvPr>
          <p:cNvSpPr txBox="1"/>
          <p:nvPr/>
        </p:nvSpPr>
        <p:spPr>
          <a:xfrm>
            <a:off x="2412503" y="3455657"/>
            <a:ext cx="105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buồm</a:t>
            </a:r>
            <a:endParaRPr lang="en-US" sz="2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4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 animBg="1"/>
      <p:bldP spid="11" grpId="0" animBg="1"/>
      <p:bldP spid="12" grpId="0" animBg="1"/>
      <p:bldP spid="13" grpId="0" animBg="1"/>
      <p:bldP spid="13" grpId="1" animBg="1"/>
      <p:bldP spid="34" grpId="0" animBg="1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45" y="1899433"/>
            <a:ext cx="5432755" cy="324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30" y="0"/>
            <a:ext cx="2243470" cy="203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8015" y="78441"/>
            <a:ext cx="772917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   </a:t>
            </a:r>
            <a:r>
              <a:rPr lang="en-US" sz="2200" dirty="0" err="1">
                <a:solidFill>
                  <a:schemeClr val="tx1"/>
                </a:solidFill>
              </a:rPr>
              <a:t>Tìm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trong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hai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khổ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thơ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cuối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những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tiếng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cùng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vần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với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nhau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9234" y="739582"/>
            <a:ext cx="30981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Khi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vắng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im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Vắng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chim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ai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gõ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nước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Buồm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khơi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ơi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vòm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biếc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4" name="Cloud 33"/>
          <p:cNvSpPr/>
          <p:nvPr/>
        </p:nvSpPr>
        <p:spPr>
          <a:xfrm>
            <a:off x="-88733" y="805153"/>
            <a:ext cx="1360715" cy="84466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vắng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129287" y="1105269"/>
            <a:ext cx="352063" cy="141576"/>
          </a:xfrm>
          <a:custGeom>
            <a:avLst/>
            <a:gdLst>
              <a:gd name="connsiteX0" fmla="*/ 0 w 680484"/>
              <a:gd name="connsiteY0" fmla="*/ 96078 h 193436"/>
              <a:gd name="connsiteX1" fmla="*/ 255182 w 680484"/>
              <a:gd name="connsiteY1" fmla="*/ 385 h 193436"/>
              <a:gd name="connsiteX2" fmla="*/ 340242 w 680484"/>
              <a:gd name="connsiteY2" fmla="*/ 127975 h 193436"/>
              <a:gd name="connsiteX3" fmla="*/ 531628 w 680484"/>
              <a:gd name="connsiteY3" fmla="*/ 191771 h 193436"/>
              <a:gd name="connsiteX4" fmla="*/ 680484 w 680484"/>
              <a:gd name="connsiteY4" fmla="*/ 64180 h 1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193436">
                <a:moveTo>
                  <a:pt x="0" y="96078"/>
                </a:moveTo>
                <a:cubicBezTo>
                  <a:pt x="99237" y="45573"/>
                  <a:pt x="198475" y="-4931"/>
                  <a:pt x="255182" y="385"/>
                </a:cubicBezTo>
                <a:cubicBezTo>
                  <a:pt x="311889" y="5701"/>
                  <a:pt x="294168" y="96077"/>
                  <a:pt x="340242" y="127975"/>
                </a:cubicBezTo>
                <a:cubicBezTo>
                  <a:pt x="386316" y="159873"/>
                  <a:pt x="474921" y="202403"/>
                  <a:pt x="531628" y="191771"/>
                </a:cubicBezTo>
                <a:cubicBezTo>
                  <a:pt x="588335" y="181139"/>
                  <a:pt x="634409" y="122659"/>
                  <a:pt x="680484" y="6418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loud 35"/>
          <p:cNvSpPr/>
          <p:nvPr/>
        </p:nvSpPr>
        <p:spPr>
          <a:xfrm>
            <a:off x="1455121" y="824511"/>
            <a:ext cx="1360715" cy="84466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lặng</a:t>
            </a:r>
            <a:endParaRPr lang="en-US"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807000" y="1210923"/>
            <a:ext cx="352063" cy="141576"/>
          </a:xfrm>
          <a:custGeom>
            <a:avLst/>
            <a:gdLst>
              <a:gd name="connsiteX0" fmla="*/ 0 w 680484"/>
              <a:gd name="connsiteY0" fmla="*/ 96078 h 193436"/>
              <a:gd name="connsiteX1" fmla="*/ 255182 w 680484"/>
              <a:gd name="connsiteY1" fmla="*/ 385 h 193436"/>
              <a:gd name="connsiteX2" fmla="*/ 340242 w 680484"/>
              <a:gd name="connsiteY2" fmla="*/ 127975 h 193436"/>
              <a:gd name="connsiteX3" fmla="*/ 531628 w 680484"/>
              <a:gd name="connsiteY3" fmla="*/ 191771 h 193436"/>
              <a:gd name="connsiteX4" fmla="*/ 680484 w 680484"/>
              <a:gd name="connsiteY4" fmla="*/ 64180 h 1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193436">
                <a:moveTo>
                  <a:pt x="0" y="96078"/>
                </a:moveTo>
                <a:cubicBezTo>
                  <a:pt x="99237" y="45573"/>
                  <a:pt x="198475" y="-4931"/>
                  <a:pt x="255182" y="385"/>
                </a:cubicBezTo>
                <a:cubicBezTo>
                  <a:pt x="311889" y="5701"/>
                  <a:pt x="294168" y="96077"/>
                  <a:pt x="340242" y="127975"/>
                </a:cubicBezTo>
                <a:cubicBezTo>
                  <a:pt x="386316" y="159873"/>
                  <a:pt x="474921" y="202403"/>
                  <a:pt x="531628" y="191771"/>
                </a:cubicBezTo>
                <a:cubicBezTo>
                  <a:pt x="588335" y="181139"/>
                  <a:pt x="634409" y="122659"/>
                  <a:pt x="680484" y="6418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/>
          <p:cNvSpPr/>
          <p:nvPr/>
        </p:nvSpPr>
        <p:spPr>
          <a:xfrm>
            <a:off x="2983031" y="773073"/>
            <a:ext cx="1588969" cy="84466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chẳng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Cloud 38"/>
          <p:cNvSpPr/>
          <p:nvPr/>
        </p:nvSpPr>
        <p:spPr>
          <a:xfrm>
            <a:off x="755048" y="1771574"/>
            <a:ext cx="1059484" cy="84466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im</a:t>
            </a:r>
            <a:endParaRPr lang="en-US"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2322365" y="1684695"/>
            <a:ext cx="1517872" cy="84466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chim</a:t>
            </a:r>
            <a:endParaRPr lang="en-US"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1892962" y="2072913"/>
            <a:ext cx="352063" cy="141576"/>
          </a:xfrm>
          <a:custGeom>
            <a:avLst/>
            <a:gdLst>
              <a:gd name="connsiteX0" fmla="*/ 0 w 680484"/>
              <a:gd name="connsiteY0" fmla="*/ 96078 h 193436"/>
              <a:gd name="connsiteX1" fmla="*/ 255182 w 680484"/>
              <a:gd name="connsiteY1" fmla="*/ 385 h 193436"/>
              <a:gd name="connsiteX2" fmla="*/ 340242 w 680484"/>
              <a:gd name="connsiteY2" fmla="*/ 127975 h 193436"/>
              <a:gd name="connsiteX3" fmla="*/ 531628 w 680484"/>
              <a:gd name="connsiteY3" fmla="*/ 191771 h 193436"/>
              <a:gd name="connsiteX4" fmla="*/ 680484 w 680484"/>
              <a:gd name="connsiteY4" fmla="*/ 64180 h 1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193436">
                <a:moveTo>
                  <a:pt x="0" y="96078"/>
                </a:moveTo>
                <a:cubicBezTo>
                  <a:pt x="99237" y="45573"/>
                  <a:pt x="198475" y="-4931"/>
                  <a:pt x="255182" y="385"/>
                </a:cubicBezTo>
                <a:cubicBezTo>
                  <a:pt x="311889" y="5701"/>
                  <a:pt x="294168" y="96077"/>
                  <a:pt x="340242" y="127975"/>
                </a:cubicBezTo>
                <a:cubicBezTo>
                  <a:pt x="386316" y="159873"/>
                  <a:pt x="474921" y="202403"/>
                  <a:pt x="531628" y="191771"/>
                </a:cubicBezTo>
                <a:cubicBezTo>
                  <a:pt x="588335" y="181139"/>
                  <a:pt x="634409" y="122659"/>
                  <a:pt x="680484" y="6418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loud 41"/>
          <p:cNvSpPr/>
          <p:nvPr/>
        </p:nvSpPr>
        <p:spPr>
          <a:xfrm>
            <a:off x="145947" y="2858617"/>
            <a:ext cx="1059484" cy="844668"/>
          </a:xfrm>
          <a:prstGeom prst="cloud">
            <a:avLst/>
          </a:prstGeom>
          <a:solidFill>
            <a:srgbClr val="FEFBF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ơi</a:t>
            </a:r>
            <a:endParaRPr lang="en-US"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Cloud 42"/>
          <p:cNvSpPr/>
          <p:nvPr/>
        </p:nvSpPr>
        <p:spPr>
          <a:xfrm>
            <a:off x="1624045" y="2836144"/>
            <a:ext cx="1517872" cy="844668"/>
          </a:xfrm>
          <a:prstGeom prst="cloud">
            <a:avLst/>
          </a:prstGeom>
          <a:solidFill>
            <a:srgbClr val="FEFBF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khơi</a:t>
            </a:r>
            <a:endParaRPr lang="en-US"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257867" y="3255848"/>
            <a:ext cx="352063" cy="141576"/>
          </a:xfrm>
          <a:custGeom>
            <a:avLst/>
            <a:gdLst>
              <a:gd name="connsiteX0" fmla="*/ 0 w 680484"/>
              <a:gd name="connsiteY0" fmla="*/ 96078 h 193436"/>
              <a:gd name="connsiteX1" fmla="*/ 255182 w 680484"/>
              <a:gd name="connsiteY1" fmla="*/ 385 h 193436"/>
              <a:gd name="connsiteX2" fmla="*/ 340242 w 680484"/>
              <a:gd name="connsiteY2" fmla="*/ 127975 h 193436"/>
              <a:gd name="connsiteX3" fmla="*/ 531628 w 680484"/>
              <a:gd name="connsiteY3" fmla="*/ 191771 h 193436"/>
              <a:gd name="connsiteX4" fmla="*/ 680484 w 680484"/>
              <a:gd name="connsiteY4" fmla="*/ 64180 h 1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193436">
                <a:moveTo>
                  <a:pt x="0" y="96078"/>
                </a:moveTo>
                <a:cubicBezTo>
                  <a:pt x="99237" y="45573"/>
                  <a:pt x="198475" y="-4931"/>
                  <a:pt x="255182" y="385"/>
                </a:cubicBezTo>
                <a:cubicBezTo>
                  <a:pt x="311889" y="5701"/>
                  <a:pt x="294168" y="96077"/>
                  <a:pt x="340242" y="127975"/>
                </a:cubicBezTo>
                <a:cubicBezTo>
                  <a:pt x="386316" y="159873"/>
                  <a:pt x="474921" y="202403"/>
                  <a:pt x="531628" y="191771"/>
                </a:cubicBezTo>
                <a:cubicBezTo>
                  <a:pt x="588335" y="181139"/>
                  <a:pt x="634409" y="122659"/>
                  <a:pt x="680484" y="64180"/>
                </a:cubicBezTo>
              </a:path>
            </a:pathLst>
          </a:cu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ED2DFD-556C-435E-BEE6-38FB68F31751}"/>
              </a:ext>
            </a:extLst>
          </p:cNvPr>
          <p:cNvSpPr txBox="1"/>
          <p:nvPr/>
        </p:nvSpPr>
        <p:spPr>
          <a:xfrm>
            <a:off x="645260" y="83715"/>
            <a:ext cx="772917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   </a:t>
            </a:r>
            <a:r>
              <a:rPr lang="en-US" sz="2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khổ</a:t>
            </a:r>
            <a:r>
              <a:rPr lang="en-US" sz="2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2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cuối</a:t>
            </a:r>
            <a:r>
              <a:rPr lang="en-US" sz="2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2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nhau</a:t>
            </a:r>
            <a:endParaRPr lang="en-US" sz="2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A77C07EA-44A6-4272-B064-2B16B61810C2}"/>
              </a:ext>
            </a:extLst>
          </p:cNvPr>
          <p:cNvSpPr/>
          <p:nvPr/>
        </p:nvSpPr>
        <p:spPr>
          <a:xfrm>
            <a:off x="107712" y="3999110"/>
            <a:ext cx="1516333" cy="844668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sóng</a:t>
            </a:r>
            <a:endParaRPr lang="en-US"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Freeform 43">
            <a:extLst>
              <a:ext uri="{FF2B5EF4-FFF2-40B4-BE49-F238E27FC236}">
                <a16:creationId xmlns:a16="http://schemas.microsoft.com/office/drawing/2014/main" id="{4BEB33E3-2E05-419A-93D2-5CC8733A3E2D}"/>
              </a:ext>
            </a:extLst>
          </p:cNvPr>
          <p:cNvSpPr/>
          <p:nvPr/>
        </p:nvSpPr>
        <p:spPr>
          <a:xfrm>
            <a:off x="1662282" y="4297271"/>
            <a:ext cx="278688" cy="163979"/>
          </a:xfrm>
          <a:custGeom>
            <a:avLst/>
            <a:gdLst>
              <a:gd name="connsiteX0" fmla="*/ 0 w 680484"/>
              <a:gd name="connsiteY0" fmla="*/ 96078 h 193436"/>
              <a:gd name="connsiteX1" fmla="*/ 255182 w 680484"/>
              <a:gd name="connsiteY1" fmla="*/ 385 h 193436"/>
              <a:gd name="connsiteX2" fmla="*/ 340242 w 680484"/>
              <a:gd name="connsiteY2" fmla="*/ 127975 h 193436"/>
              <a:gd name="connsiteX3" fmla="*/ 531628 w 680484"/>
              <a:gd name="connsiteY3" fmla="*/ 191771 h 193436"/>
              <a:gd name="connsiteX4" fmla="*/ 680484 w 680484"/>
              <a:gd name="connsiteY4" fmla="*/ 64180 h 19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193436">
                <a:moveTo>
                  <a:pt x="0" y="96078"/>
                </a:moveTo>
                <a:cubicBezTo>
                  <a:pt x="99237" y="45573"/>
                  <a:pt x="198475" y="-4931"/>
                  <a:pt x="255182" y="385"/>
                </a:cubicBezTo>
                <a:cubicBezTo>
                  <a:pt x="311889" y="5701"/>
                  <a:pt x="294168" y="96077"/>
                  <a:pt x="340242" y="127975"/>
                </a:cubicBezTo>
                <a:cubicBezTo>
                  <a:pt x="386316" y="159873"/>
                  <a:pt x="474921" y="202403"/>
                  <a:pt x="531628" y="191771"/>
                </a:cubicBezTo>
                <a:cubicBezTo>
                  <a:pt x="588335" y="181139"/>
                  <a:pt x="634409" y="122659"/>
                  <a:pt x="680484" y="64180"/>
                </a:cubicBezTo>
              </a:path>
            </a:pathLst>
          </a:cu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84E8014B-5FB1-42D2-97E6-D1175F2B385F}"/>
              </a:ext>
            </a:extLst>
          </p:cNvPr>
          <p:cNvSpPr/>
          <p:nvPr/>
        </p:nvSpPr>
        <p:spPr>
          <a:xfrm>
            <a:off x="1969919" y="3978750"/>
            <a:ext cx="1741326" cy="844668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trong</a:t>
            </a:r>
            <a:endParaRPr lang="en-US"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45" y="1899433"/>
            <a:ext cx="5432755" cy="324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1471" y="578396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gió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674" y="1131028"/>
            <a:ext cx="30981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tìm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Bay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chim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Lùa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…</a:t>
            </a:r>
          </a:p>
          <a:p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quá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gõ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hoài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Đẩy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dâng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cao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căng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buồm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6317" y="1131028"/>
            <a:ext cx="30981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Khi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vắng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im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Vắng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chim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ai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gõ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nước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Buồm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khơi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ơi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vòm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biếc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r"/>
            <a:r>
              <a:rPr lang="en-US" sz="2000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Ngân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)</a:t>
            </a:r>
            <a:endParaRPr lang="en-US" sz="1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30" y="0"/>
            <a:ext cx="2243470" cy="203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43437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</TotalTime>
  <Words>377</Words>
  <Application>Microsoft Office PowerPoint</Application>
  <PresentationFormat>Trình chiếu Trên màn hình (16:9)</PresentationFormat>
  <Paragraphs>90</Paragraphs>
  <Slides>10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10</vt:i4>
      </vt:variant>
    </vt:vector>
  </HeadingPairs>
  <TitlesOfParts>
    <vt:vector size="19" baseType="lpstr">
      <vt:lpstr>Quicksand Medium</vt:lpstr>
      <vt:lpstr>Calibri Light</vt:lpstr>
      <vt:lpstr>Arial-SGK-TV</vt:lpstr>
      <vt:lpstr>Arial</vt:lpstr>
      <vt:lpstr>Times New Roman</vt:lpstr>
      <vt:lpstr>Calibri</vt:lpstr>
      <vt:lpstr>Lato</vt:lpstr>
      <vt:lpstr>Simple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Windows 10</cp:lastModifiedBy>
  <cp:revision>357</cp:revision>
  <dcterms:modified xsi:type="dcterms:W3CDTF">2023-01-16T09:50:35Z</dcterms:modified>
</cp:coreProperties>
</file>