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4122" r:id="rId2"/>
  </p:sldMasterIdLst>
  <p:notesMasterIdLst>
    <p:notesMasterId r:id="rId16"/>
  </p:notesMasterIdLst>
  <p:sldIdLst>
    <p:sldId id="397" r:id="rId3"/>
    <p:sldId id="315" r:id="rId4"/>
    <p:sldId id="404" r:id="rId5"/>
    <p:sldId id="313" r:id="rId6"/>
    <p:sldId id="320" r:id="rId7"/>
    <p:sldId id="389" r:id="rId8"/>
    <p:sldId id="402" r:id="rId9"/>
    <p:sldId id="391" r:id="rId10"/>
    <p:sldId id="392" r:id="rId11"/>
    <p:sldId id="393" r:id="rId12"/>
    <p:sldId id="394" r:id="rId13"/>
    <p:sldId id="396" r:id="rId14"/>
    <p:sldId id="378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10EBE"/>
    <a:srgbClr val="FF00FF"/>
    <a:srgbClr val="000099"/>
    <a:srgbClr val="66FF66"/>
    <a:srgbClr val="006600"/>
    <a:srgbClr val="0033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61" autoAdjust="0"/>
    <p:restoredTop sz="94660"/>
  </p:normalViewPr>
  <p:slideViewPr>
    <p:cSldViewPr>
      <p:cViewPr varScale="1">
        <p:scale>
          <a:sx n="90" d="100"/>
          <a:sy n="90" d="100"/>
        </p:scale>
        <p:origin x="114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5CE3D82-4EB6-408A-A902-AB4A25398CD8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9862B58-1731-4012-8D0B-659F894F0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6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E46ED85-AB0C-446D-9BA9-24F9E45CFE7A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9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30BF9A5-165B-402C-8D07-ECEB3DBF506B}" type="slidenum">
              <a:rPr lang="en-US" altLang="vi-VN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945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70998D2E-91E1-461A-8EEB-761A34337D43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823C8CD8-18ED-4C7F-82F6-56E3FA289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2512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55046-FF70-4011-A5A8-4773AB4EF667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9C3DB-382E-40E7-9428-7C8021461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7263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3588C-9016-4646-B487-5CF0D9A7CB40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9CE5A-2E04-4927-9F76-4ACA6D252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5279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C951B-A70E-4CA6-A76D-F83F17F638E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757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6FAA1-8188-484B-AFE5-2E1805E235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560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1E7677-01D7-4DAC-AC29-16E192B3BFA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849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BCE6D-F993-40BF-B41C-53664F020C7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737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4D0AA-2037-4BBF-8FFD-CB05A87B764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040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651380-6433-4B54-BB63-96998901FA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040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D6715D-4653-46BF-9A30-2332D663D1F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304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EC7952-8F98-48E4-B81F-07A021426B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20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38DF7-F13D-4167-AD8D-60F7D23EA88E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191C-2DBE-492A-9F03-1675B2DF5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8714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F2BD-0FE5-40EF-B8C7-0C8688169C5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053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D5B10-5636-4F26-9AA7-71A73D43B5E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863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F324B-1701-45EA-897C-9621840D08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42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/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4DBFF-EB10-4749-B031-5C6EC5A289D7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7FFDF-125A-4907-ACAD-A973707B4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744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88F4E-94A6-4698-B268-F9EBF3952432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B98A8-699F-435D-B211-C0CC6C6DB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2490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0A4F6-8F33-4AD5-B589-AA222269299A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3E4B7-5819-4FF5-ABE4-55488E4E6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0052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0028B-DAB3-429E-8210-1190CE101965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78625-F963-4A9F-BE73-AE0C554CD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3272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0E74F-99A0-4747-9C95-FBD6C6E8D609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7CA24-DD2C-4141-A74C-0AD6F3101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621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50D8D-B4C8-4A11-B5BB-C59CA1F8637C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94FF39D3-EAD5-4741-A22D-20FB04EF6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9406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/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5CFA4689-C843-4482-8557-49ABE83D82C5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2458B376-9F4C-4D19-8B02-43D3E238D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01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5" y="500063"/>
            <a:ext cx="10772775" cy="1657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2011363"/>
            <a:ext cx="10753725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1913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fld id="{0C1DE971-784D-42D6-A7F4-664269FE623F}" type="datetimeFigureOut">
              <a:rPr lang="en-US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788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4588" y="5876925"/>
            <a:ext cx="2925762" cy="13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9FB3DA24-5E65-4329-90E4-A92FB1D9B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9" r:id="rId8"/>
    <p:sldLayoutId id="2147484080" r:id="rId9"/>
    <p:sldLayoutId id="2147484076" r:id="rId10"/>
    <p:sldLayoutId id="2147484077" r:id="rId11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 kern="1200" spc="-12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85000"/>
        </a:lnSpc>
        <a:spcBef>
          <a:spcPts val="1300"/>
        </a:spcBef>
        <a:spcAft>
          <a:spcPct val="0"/>
        </a:spcAft>
        <a:buFont typeface="Arial" panose="020B0604020202020204" pitchFamily="34" charset="0"/>
        <a:buChar char=" 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346075" indent="-342900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sz="2400" kern="1200">
          <a:solidFill>
            <a:srgbClr val="262626"/>
          </a:solidFill>
          <a:latin typeface="+mn-lt"/>
          <a:ea typeface="+mn-ea"/>
          <a:cs typeface="+mn-cs"/>
        </a:defRPr>
      </a:lvl2pPr>
      <a:lvl3pPr marL="547688" indent="-547688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sz="2000" i="1" kern="1200">
          <a:solidFill>
            <a:srgbClr val="262626"/>
          </a:solidFill>
          <a:latin typeface="+mn-lt"/>
          <a:ea typeface="+mn-ea"/>
          <a:cs typeface="+mn-cs"/>
        </a:defRPr>
      </a:lvl3pPr>
      <a:lvl4pPr marL="822325" indent="-822325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096963" indent="-1096963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1DE971-784D-42D6-A7F4-664269FE623F}" type="datetimeFigureOut">
              <a:rPr lang="en-US" smtClean="0"/>
              <a:pPr>
                <a:defRPr/>
              </a:pPr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B3DA24-5E65-4329-90E4-A92FB1D9BA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9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w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0B075CFA-AC5F-4E1D-A4DC-8898DF80F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94610CA-2A89-4128-A0A5-F582A4DCF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2800" y="5943600"/>
            <a:ext cx="812800" cy="609600"/>
          </a:xfrm>
          <a:prstGeom prst="rect">
            <a:avLst/>
          </a:prstGeom>
        </p:spPr>
      </p:pic>
      <p:sp>
        <p:nvSpPr>
          <p:cNvPr id="9" name="WordArt 15"/>
          <p:cNvSpPr>
            <a:spLocks noChangeArrowheads="1" noChangeShapeType="1" noTextEdit="1"/>
          </p:cNvSpPr>
          <p:nvPr/>
        </p:nvSpPr>
        <p:spPr bwMode="auto">
          <a:xfrm>
            <a:off x="2495600" y="3214119"/>
            <a:ext cx="78232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1625600" y="1566863"/>
            <a:ext cx="93472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ĐỨC GIANG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ỗ dành sẵn cho Nội dung 4">
            <a:extLst>
              <a:ext uri="{FF2B5EF4-FFF2-40B4-BE49-F238E27FC236}">
                <a16:creationId xmlns:a16="http://schemas.microsoft.com/office/drawing/2014/main" id="{E1572316-0A26-4BBF-B702-F18FF665B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74162"/>
            <a:ext cx="9577064" cy="6456305"/>
          </a:xfrm>
        </p:spPr>
      </p:pic>
      <p:pic>
        <p:nvPicPr>
          <p:cNvPr id="2" name="đoạ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392" y="2708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ỗ dành sẵn cho Nội dung 4">
            <a:extLst>
              <a:ext uri="{FF2B5EF4-FFF2-40B4-BE49-F238E27FC236}">
                <a16:creationId xmlns:a16="http://schemas.microsoft.com/office/drawing/2014/main" id="{05411690-0F14-4768-BF92-E9E373AB2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53988"/>
            <a:ext cx="6696744" cy="6526169"/>
          </a:xfrm>
        </p:spPr>
      </p:pic>
      <p:pic>
        <p:nvPicPr>
          <p:cNvPr id="2" name="đoạ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4552" y="52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1991544" y="476672"/>
            <a:ext cx="75268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Thi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2890638F-D2D0-4963-9A88-CB860BFEB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48" y="1225251"/>
            <a:ext cx="4475786" cy="2643964"/>
          </a:xfrm>
          <a:prstGeom prst="rect">
            <a:avLst/>
          </a:prstGeom>
        </p:spPr>
      </p:pic>
      <p:pic>
        <p:nvPicPr>
          <p:cNvPr id="5" name="Hình ảnh 1">
            <a:extLst>
              <a:ext uri="{FF2B5EF4-FFF2-40B4-BE49-F238E27FC236}">
                <a16:creationId xmlns:a16="http://schemas.microsoft.com/office/drawing/2014/main" id="{B5E64280-77CE-463D-BA24-6E02F228D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57" y="1162761"/>
            <a:ext cx="4392488" cy="2677480"/>
          </a:xfrm>
          <a:prstGeom prst="rect">
            <a:avLst/>
          </a:prstGeom>
        </p:spPr>
      </p:pic>
      <p:pic>
        <p:nvPicPr>
          <p:cNvPr id="6" name="Hình ảnh 3">
            <a:extLst>
              <a:ext uri="{FF2B5EF4-FFF2-40B4-BE49-F238E27FC236}">
                <a16:creationId xmlns:a16="http://schemas.microsoft.com/office/drawing/2014/main" id="{1F1D2B84-1237-4F64-BBDB-497243ECD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896828"/>
            <a:ext cx="4474341" cy="2669644"/>
          </a:xfrm>
          <a:prstGeom prst="rect">
            <a:avLst/>
          </a:prstGeom>
        </p:spPr>
      </p:pic>
      <p:pic>
        <p:nvPicPr>
          <p:cNvPr id="7" name="Hình ảnh 7">
            <a:extLst>
              <a:ext uri="{FF2B5EF4-FFF2-40B4-BE49-F238E27FC236}">
                <a16:creationId xmlns:a16="http://schemas.microsoft.com/office/drawing/2014/main" id="{CF0FF9BF-216D-440F-A965-F9853F4A0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3896828"/>
            <a:ext cx="4459535" cy="26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vi-VN"/>
              <a:t>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27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WordArt 6"/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2192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4511824" y="2656076"/>
            <a:ext cx="639149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600" b="1">
                <a:solidFill>
                  <a:srgbClr val="FF0000"/>
                </a:solidFill>
              </a:rPr>
              <a:t>Khởi động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0" y="0"/>
            <a:ext cx="12174870" cy="68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9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4038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457200" y="762000"/>
            <a:ext cx="4087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C00000"/>
                </a:solidFill>
              </a:rPr>
              <a:t>LUYỆN VIẾT VỞ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58B329-C442-477E-9242-7ED98558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182" y="268287"/>
            <a:ext cx="6626926" cy="61574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MCj0398343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MCj0398343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Ho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38800"/>
            <a:ext cx="1200271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879725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5607" name="Picture 8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65096" y="396081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-1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D7D11A3-48A3-48C5-A9D0-160E06CE4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0"/>
            <a:ext cx="9865096" cy="66722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câu chuy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3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3A56665E-D383-412D-A2C8-C11452E2D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9" y="156831"/>
            <a:ext cx="7776863" cy="6495682"/>
          </a:xfrm>
          <a:prstGeom prst="rect">
            <a:avLst/>
          </a:prstGeom>
        </p:spPr>
      </p:pic>
      <p:pic>
        <p:nvPicPr>
          <p:cNvPr id="2" name="đoạ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536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ỗ dành sẵn cho Nội dung 4">
            <a:extLst>
              <a:ext uri="{FF2B5EF4-FFF2-40B4-BE49-F238E27FC236}">
                <a16:creationId xmlns:a16="http://schemas.microsoft.com/office/drawing/2014/main" id="{F7DC67CB-58D6-4715-B009-C2508E71D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5" y="139700"/>
            <a:ext cx="7704855" cy="6525405"/>
          </a:xfrm>
        </p:spPr>
      </p:pic>
      <p:pic>
        <p:nvPicPr>
          <p:cNvPr id="2" name="đoạ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0496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</TotalTime>
  <Words>30</Words>
  <Application>Microsoft Office PowerPoint</Application>
  <PresentationFormat>Màn hình rộng</PresentationFormat>
  <Paragraphs>9</Paragraphs>
  <Slides>13</Slides>
  <Notes>2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Metropolitan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Windows 10</cp:lastModifiedBy>
  <cp:revision>173</cp:revision>
  <dcterms:created xsi:type="dcterms:W3CDTF">2011-02-16T21:42:58Z</dcterms:created>
  <dcterms:modified xsi:type="dcterms:W3CDTF">2022-12-15T01:19:40Z</dcterms:modified>
</cp:coreProperties>
</file>