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1" r:id="rId2"/>
    <p:sldId id="266" r:id="rId3"/>
    <p:sldId id="262" r:id="rId4"/>
    <p:sldId id="263" r:id="rId5"/>
    <p:sldId id="317" r:id="rId6"/>
    <p:sldId id="318" r:id="rId7"/>
    <p:sldId id="319" r:id="rId8"/>
    <p:sldId id="264" r:id="rId9"/>
    <p:sldId id="265" r:id="rId10"/>
    <p:sldId id="320" r:id="rId11"/>
    <p:sldId id="322" r:id="rId12"/>
    <p:sldId id="323" r:id="rId13"/>
    <p:sldId id="267" r:id="rId14"/>
    <p:sldId id="26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32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67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tags" Target="../tags/tag3.xml"/><Relationship Id="rId7" Type="http://schemas.openxmlformats.org/officeDocument/2006/relationships/image" Target="../media/image19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9" y="-23054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9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4469" y="5958657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487906" y="6332226"/>
            <a:ext cx="4284815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19195" y="12803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04508" y="1150013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47" y="-429625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381000"/>
            <a:ext cx="11734800" cy="5495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.VnAvant" pitchFamily="34" charset="0"/>
              </a:rPr>
              <a:t>   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6383A-12E9-4FAF-A107-4DC1C90221D7}"/>
              </a:ext>
            </a:extLst>
          </p:cNvPr>
          <p:cNvSpPr/>
          <p:nvPr/>
        </p:nvSpPr>
        <p:spPr>
          <a:xfrm>
            <a:off x="914400" y="381000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2563B4-3420-4740-A613-13353E2589BA}"/>
              </a:ext>
            </a:extLst>
          </p:cNvPr>
          <p:cNvSpPr/>
          <p:nvPr/>
        </p:nvSpPr>
        <p:spPr>
          <a:xfrm>
            <a:off x="1905000" y="1295400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12DF1A-3853-4AAC-9DC8-5C168AFF653B}"/>
              </a:ext>
            </a:extLst>
          </p:cNvPr>
          <p:cNvSpPr/>
          <p:nvPr/>
        </p:nvSpPr>
        <p:spPr>
          <a:xfrm>
            <a:off x="1447800" y="3585907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9F70F2-7BC8-4988-97BD-BA2134E8D924}"/>
              </a:ext>
            </a:extLst>
          </p:cNvPr>
          <p:cNvCxnSpPr/>
          <p:nvPr/>
        </p:nvCxnSpPr>
        <p:spPr>
          <a:xfrm>
            <a:off x="10530590" y="132538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7614C2-0567-4698-8D28-73BE2BA73A8D}"/>
              </a:ext>
            </a:extLst>
          </p:cNvPr>
          <p:cNvCxnSpPr>
            <a:cxnSpLocks/>
          </p:cNvCxnSpPr>
          <p:nvPr/>
        </p:nvCxnSpPr>
        <p:spPr>
          <a:xfrm>
            <a:off x="266700" y="2438400"/>
            <a:ext cx="1638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151AD3-A08D-4870-A550-B6C0AE834DE2}"/>
              </a:ext>
            </a:extLst>
          </p:cNvPr>
          <p:cNvCxnSpPr/>
          <p:nvPr/>
        </p:nvCxnSpPr>
        <p:spPr>
          <a:xfrm>
            <a:off x="1905000" y="3585907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FDF27D-4236-4FE6-B5F0-2DDEF9205258}"/>
              </a:ext>
            </a:extLst>
          </p:cNvPr>
          <p:cNvCxnSpPr/>
          <p:nvPr/>
        </p:nvCxnSpPr>
        <p:spPr>
          <a:xfrm>
            <a:off x="8991600" y="3554677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1BAAE-974C-4386-B579-CE1AF16FF5A1}"/>
              </a:ext>
            </a:extLst>
          </p:cNvPr>
          <p:cNvCxnSpPr/>
          <p:nvPr/>
        </p:nvCxnSpPr>
        <p:spPr>
          <a:xfrm>
            <a:off x="271384" y="46482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AACCCF-1517-4587-8E9F-FC6FA3861125}"/>
              </a:ext>
            </a:extLst>
          </p:cNvPr>
          <p:cNvCxnSpPr/>
          <p:nvPr/>
        </p:nvCxnSpPr>
        <p:spPr>
          <a:xfrm>
            <a:off x="9427564" y="57150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F67016-85B2-4AA6-9A82-0990990EBB61}"/>
              </a:ext>
            </a:extLst>
          </p:cNvPr>
          <p:cNvCxnSpPr/>
          <p:nvPr/>
        </p:nvCxnSpPr>
        <p:spPr>
          <a:xfrm flipH="1">
            <a:off x="2491490" y="5117131"/>
            <a:ext cx="266700" cy="6948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A117A-06B6-417F-88B8-D6D4252F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" y="0"/>
            <a:ext cx="100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4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41960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524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8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66" y="3824203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45" y="3824203"/>
            <a:ext cx="4076856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0" y="1857378"/>
            <a:ext cx="123444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em chăm ngoan,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789732" y="390525"/>
            <a:ext cx="6365083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2" y="289709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1" y="48953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1091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806" y="4095749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45" y="3112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31" y="395761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22" y="492918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A117A-06B6-417F-88B8-D6D4252F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" y="0"/>
            <a:ext cx="100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0"/>
            <a:ext cx="1981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-29305"/>
            <a:ext cx="83820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D79EB-891F-4682-95D6-5D91C0CD5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7" t="9259" r="34428" b="5555"/>
          <a:stretch/>
        </p:blipFill>
        <p:spPr>
          <a:xfrm rot="16200000">
            <a:off x="4643086" y="-3117837"/>
            <a:ext cx="3276600" cy="125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06669-17AE-4594-AE24-13460DCD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56" y="0"/>
            <a:ext cx="1159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E2A1C-A405-44E2-8A05-D3C3D0EDA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00" y="0"/>
            <a:ext cx="114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0B87-E222-4D2B-9B64-0204C5CE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81" y="0"/>
            <a:ext cx="11624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4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60C01-16A8-47B3-A38E-28A8096C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7" y="0"/>
            <a:ext cx="1160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2AB6E-F2AD-4F54-9EF1-FCA8CCB54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" t="21111" r="5086" b="30000"/>
          <a:stretch/>
        </p:blipFill>
        <p:spPr>
          <a:xfrm>
            <a:off x="914400" y="-6246"/>
            <a:ext cx="9552653" cy="67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41960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524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199</Words>
  <Application>Microsoft Office PowerPoint</Application>
  <PresentationFormat>Màn hình rộng</PresentationFormat>
  <Paragraphs>21</Paragraphs>
  <Slides>15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.VnAvant</vt:lpstr>
      <vt:lpstr>Arial</vt:lpstr>
      <vt:lpstr>Arial-SGK-TV</vt:lpstr>
      <vt:lpstr>Calibri</vt:lpstr>
      <vt:lpstr>Tahoma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Một số hình ảnh về thế giới dưới biển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10</cp:revision>
  <dcterms:created xsi:type="dcterms:W3CDTF">2020-08-18T12:22:49Z</dcterms:created>
  <dcterms:modified xsi:type="dcterms:W3CDTF">2022-12-15T01:15:13Z</dcterms:modified>
</cp:coreProperties>
</file>