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8" r:id="rId2"/>
    <p:sldId id="350" r:id="rId3"/>
    <p:sldId id="327" r:id="rId4"/>
    <p:sldId id="331" r:id="rId5"/>
    <p:sldId id="347" r:id="rId6"/>
    <p:sldId id="332" r:id="rId7"/>
    <p:sldId id="333" r:id="rId8"/>
    <p:sldId id="351" r:id="rId9"/>
    <p:sldId id="34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57" autoAdjust="0"/>
    <p:restoredTop sz="94660"/>
  </p:normalViewPr>
  <p:slideViewPr>
    <p:cSldViewPr>
      <p:cViewPr varScale="1">
        <p:scale>
          <a:sx n="64" d="100"/>
          <a:sy n="64" d="100"/>
        </p:scale>
        <p:origin x="444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E0B0-0A30-4A95-A4C5-1521EAA2B9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D91449-B9F8-49D9-A403-A911B5C3C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A5142B-3494-427C-AD17-D5E43BECD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C010B07-C059-402B-9318-F0F4E0D99645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03AB5-24EE-416B-8A5F-E0125EECF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F854B-E0C8-4F78-872A-5BE4E9760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0DB52-38A4-413E-B5F8-D09B1CDD5FBB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931046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F4EC2-BBAF-41B1-BB40-97C098D39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49F94B-4D5D-468D-B9C1-22328DD753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7605EA-024C-41E4-973F-B3B51567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ABDD42B-A73D-4902-94AA-155EBB8D856E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5D25F-EA04-4E10-B799-44CE562A4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1D6A8F-4305-4BA5-B5D5-C69427E38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64491D-5CF1-40FE-BEC1-1090F97C6F42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5255064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DBEC5C-E801-4A20-AEE2-56E4A3D930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597DBF-1D0F-4323-93D2-2E5F4F1B3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A8611C-098E-4010-A22A-CC61826ED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28E785-B22D-4A8F-A76B-AF5683FDD827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559819-A5D9-4704-B151-9F395C303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7FFB4-337B-41FA-8F82-45CB28936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26ECF2-8923-4AF5-84F8-86954F24A77A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24222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50CD6-EDCC-4D7E-AD82-6A5F83A73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6E5633-0520-4D4E-A422-0A72C6F771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82426-3E97-4C6B-AD8E-B4D0F2D0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C452A33-9800-45D8-8840-FDBDDA725025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19558F-9FE9-44B6-B0AB-39BD139E9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2E357-7A24-417C-BAA4-7205FE4C6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DEFEB0-271C-425A-A495-B73042AC334B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186651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76546-327A-452C-99DB-C32C4E3E0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3C13DD-5B42-4FC1-90CF-C5B968CE4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27AFA-10CD-4067-B9DC-A7C4EFE37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6D9254-84C1-40B6-9578-022C50B84E7B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0C2FF9-1556-4B22-89BE-36676F224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47CEB0-7F55-4D18-AC45-4B3DDE4AC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D8A63D-47DB-47A0-9DF7-A18E5AB699B1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35441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CA606-75D3-40A2-A8EB-F13238921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E0203-CC0B-4399-A915-FB9EA73D9D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96AE7B-8599-4AF0-BCEF-176B45D4A8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8646D1-61C3-45BD-A8A5-2C7A42826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23E0B9-92D2-4918-811E-61519BDFC22B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C3B455-777E-4D7B-889A-AA8596DE9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5FF936-A511-4BBB-AB83-0364732BC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9BC7E0-98B3-43A4-9689-B934C69D6D93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630440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843E5-3873-49F1-B5D7-C695B288C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719B1-AAB4-4CA4-A0C1-33FB74D26F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82D9EE-54DC-4F3D-8391-8442B9082B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569F39-ED48-483F-A580-A8F75E7B81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C2C7E9-710C-4D34-BA4E-B25CC0E252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D1E782-5177-4D00-B83E-770F4ECA5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AD58C1-400C-4AED-8BCB-62723F6D1040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6A2B60D-68FF-4CAB-A1B6-3D57BD281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6222C7-A44F-4D31-85A0-C8A539AE9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1C5286-ADC4-435B-9A4F-D1459D47C2F5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771237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842018-69F5-42DD-A447-187F404EE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CBF69A-648E-4F5D-83CF-4436A0716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4EEDA46-3205-484A-91D7-F965948EF0DD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0466-BCD5-465B-8D3C-C2F8E75C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3CBCDC-02DF-42D8-A642-953A516C3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895505-5338-4C5B-AF0A-AF150C7A5755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28624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32DF7E-B634-471E-9E53-395D82D76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D9432D-4F05-4775-9843-E3208CC4C513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F07077-9EDF-465C-ABEA-DAC7CA280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B4968E-F5ED-43F7-95F8-7D79EE31D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CE6940-5B85-4363-9C73-52F078141379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007812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E2E2F-D0FF-4284-8F78-7798519EA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C8369-5844-4B55-9370-E263451C5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0B3DE-3564-4B7D-B905-2D067776DE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D3BC5-7341-492E-9667-A4A4FA1C5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E154C7-2C15-4B39-90EE-A27AF3DBEA18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428673-8DBE-4674-BCFA-F41C4076E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49CE82-8E61-49CE-ADE1-7333C7C66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4CBFAB-2C4B-4E06-B4E1-440C057CE73D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19457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E7150-E749-490A-BD86-5AF69D79F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DE1E9D-F3B6-487D-9107-2524284C4A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48CFF1-AABF-4F6F-8D1E-95BD77E2E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80D453-7B40-4AD5-AF45-2A42F414A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284B22D-8E03-4D4A-B6CB-44D3D82E0D65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FCD5B7-C202-428D-B34B-2702B42F3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18C12D-3273-4331-99E7-B3659BF5A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55B3AE-1F2D-4C1A-9C09-6E392F5AAE37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1621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BFD559-0DAD-4D16-A4FE-75A4F61AB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4445A-0037-42FD-8778-CBEA253D9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DEE49-EFFB-4EF7-9ED0-D477352B03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FFB0BEB-A4B9-47F1-9EE0-ABAA4C567462}" type="datetimeFigureOut">
              <a:rPr lang="vi-VN" smtClean="0"/>
              <a:pPr>
                <a:defRPr/>
              </a:pPr>
              <a:t>21/12/2021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B7DF0-DFEC-4A90-93BE-9EC3CB88E7D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EE3DE-CC5C-4799-A32C-9432196601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2AA3083-13A1-4A83-9770-3DB73F8D98A1}" type="slidenum">
              <a:rPr lang="vi-VN" altLang="en-US" smtClean="0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145644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T&#7853;p%20&#272;&#7871;m%20-%20Nh&#7841;c%20Thi&#7871;u%20Nhi%20B&#7843;o%20Ng&#7885;c%20-%20Skids%20Nh&#7841;c%20Thi&#7871;u%20Nhi%20Vui%20Nh&#7897;n%20Hay%20Nh&#7845;t%202017_Trim.mp4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1914119"/>
            <a:ext cx="12191999" cy="2734083"/>
            <a:chOff x="258097" y="1914117"/>
            <a:chExt cx="8458200" cy="1828800"/>
          </a:xfrm>
        </p:grpSpPr>
        <p:sp>
          <p:nvSpPr>
            <p:cNvPr id="12" name="Rounded Rectangle 11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sz="5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0" y="0"/>
            <a:ext cx="12192000" cy="2188522"/>
            <a:chOff x="0" y="0"/>
            <a:chExt cx="9144000" cy="2188522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9144000" cy="182880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Cloud 5"/>
            <p:cNvSpPr/>
            <p:nvPr/>
          </p:nvSpPr>
          <p:spPr>
            <a:xfrm rot="1034735">
              <a:off x="166596" y="249878"/>
              <a:ext cx="3007788" cy="1938644"/>
            </a:xfrm>
            <a:prstGeom prst="cloud">
              <a:avLst/>
            </a:prstGeom>
            <a:solidFill>
              <a:schemeClr val="accent6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 dirty="0"/>
            </a:p>
          </p:txBody>
        </p:sp>
        <p:sp>
          <p:nvSpPr>
            <p:cNvPr id="8" name="Rectangle 7"/>
            <p:cNvSpPr/>
            <p:nvPr/>
          </p:nvSpPr>
          <p:spPr>
            <a:xfrm rot="789568">
              <a:off x="533486" y="753070"/>
              <a:ext cx="2194833" cy="923330"/>
            </a:xfrm>
            <a:prstGeom prst="rect">
              <a:avLst/>
            </a:prstGeom>
            <a:noFill/>
          </p:spPr>
          <p:txBody>
            <a:bodyPr spcFirstLastPara="1" wrap="none" lIns="91440" tIns="45720" rIns="91440" bIns="45720" numCol="1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Chủ</a:t>
              </a:r>
              <a:r>
                <a:rPr lang="en-US" sz="5300" b="1" dirty="0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 </a:t>
              </a:r>
              <a:r>
                <a:rPr lang="en-US" sz="5300" b="1" dirty="0" err="1">
                  <a:ln w="12700">
                    <a:solidFill>
                      <a:schemeClr val="tx1"/>
                    </a:solidFill>
                    <a:prstDash val="solid"/>
                  </a:ln>
                  <a:solidFill>
                    <a:sysClr val="windowText" lastClr="000000"/>
                  </a:solidFill>
                  <a:latin typeface="HP-168" pitchFamily="34" charset="0"/>
                </a:rPr>
                <a:t>đề</a:t>
              </a:r>
              <a:endParaRPr lang="en-US" sz="5300" b="1" dirty="0">
                <a:ln w="12700">
                  <a:solidFill>
                    <a:schemeClr val="tx1"/>
                  </a:solidFill>
                  <a:prstDash val="solid"/>
                </a:ln>
                <a:solidFill>
                  <a:sysClr val="windowText" lastClr="000000"/>
                </a:solidFill>
                <a:latin typeface="HP-168" pitchFamily="34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1510961" y="536894"/>
            <a:ext cx="1009152" cy="1769667"/>
          </a:xfrm>
          <a:prstGeom prst="rect">
            <a:avLst/>
          </a:prstGeom>
          <a:noFill/>
        </p:spPr>
        <p:txBody>
          <a:bodyPr wrap="none" lIns="121871" tIns="60936" rIns="121871" bIns="60936" rtlCol="0">
            <a:spAutoFit/>
          </a:bodyPr>
          <a:lstStyle/>
          <a:p>
            <a:r>
              <a:rPr lang="en-US" sz="10700" b="1" dirty="0"/>
              <a:t>4</a:t>
            </a:r>
            <a:endParaRPr lang="vi-VN" sz="10700" b="1" dirty="0"/>
          </a:p>
        </p:txBody>
      </p:sp>
      <p:sp>
        <p:nvSpPr>
          <p:cNvPr id="11" name="Rectangle 10"/>
          <p:cNvSpPr/>
          <p:nvPr/>
        </p:nvSpPr>
        <p:spPr>
          <a:xfrm>
            <a:off x="4563370" y="69272"/>
            <a:ext cx="5493071" cy="1354168"/>
          </a:xfrm>
          <a:prstGeom prst="rect">
            <a:avLst/>
          </a:prstGeom>
          <a:noFill/>
        </p:spPr>
        <p:txBody>
          <a:bodyPr wrap="none" lIns="121871" tIns="60936" rIns="121871" bIns="60936">
            <a:spAutoFit/>
          </a:bodyPr>
          <a:lstStyle/>
          <a:p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MỘT</a:t>
            </a:r>
            <a:endParaRPr lang="en-US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b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2700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KHỐI</a:t>
            </a:r>
            <a:endParaRPr lang="vi-VN" sz="4000" b="1" dirty="0">
              <a:ln w="12700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2895601" y="4724400"/>
            <a:ext cx="6400801" cy="1752600"/>
          </a:xfrm>
          <a:solidFill>
            <a:srgbClr val="FFCCFF"/>
          </a:solidFill>
        </p:spPr>
        <p:txBody>
          <a:bodyPr>
            <a:noAutofit/>
          </a:bodyPr>
          <a:lstStyle/>
          <a:p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4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94- 95)</a:t>
            </a:r>
            <a:endParaRPr lang="vi-VN" sz="4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WordArt 8">
            <a:extLst>
              <a:ext uri="{FF2B5EF4-FFF2-40B4-BE49-F238E27FC236}">
                <a16:creationId xmlns:a16="http://schemas.microsoft.com/office/drawing/2014/main" id="{327588A0-F03B-432F-92A6-C88DB2DEA47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352349" y="2648256"/>
            <a:ext cx="8146684" cy="1356809"/>
          </a:xfrm>
          <a:prstGeom prst="rect">
            <a:avLst/>
          </a:prstGeom>
          <a:solidFill>
            <a:schemeClr val="accent3"/>
          </a:solidFill>
        </p:spPr>
        <p:txBody>
          <a:bodyPr wrap="none" fromWordArt="1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14: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KHỐI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LẬP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PHƯƠNG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,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KHỐI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HỘP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CHỮ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NHẬT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(</a:t>
            </a:r>
            <a:r>
              <a:rPr lang="en-US" sz="3600" b="1" kern="10" dirty="0" err="1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Tiết</a:t>
            </a:r>
            <a:r>
              <a:rPr lang="en-US" sz="3600" b="1" kern="10" dirty="0">
                <a:ln w="9525">
                  <a:noFill/>
                  <a:round/>
                  <a:headEnd/>
                  <a:tailEnd/>
                </a:ln>
                <a:effectLst>
                  <a:innerShdw blurRad="63500" dist="50800" dir="13500000">
                    <a:prstClr val="black">
                      <a:alpha val="50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Times New Roman"/>
                <a:cs typeface="Times New Roman"/>
              </a:rPr>
              <a:t> 2) </a:t>
            </a:r>
            <a:endParaRPr lang="vi-VN" sz="3600" b="1" kern="10" dirty="0">
              <a:ln w="9525">
                <a:noFill/>
                <a:round/>
                <a:headEnd/>
                <a:tailEnd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  <a:reflection blurRad="6350" stA="55000" endA="300" endPos="45500" dir="5400000" sy="-100000" algn="bl" rotWithShape="0"/>
              </a:effectLst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3836891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623392" y="908720"/>
            <a:ext cx="11161240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" name="TextBox 2">
            <a:hlinkClick r:id="rId2" action="ppaction://hlinkfile"/>
            <a:extLst>
              <a:ext uri="{FF2B5EF4-FFF2-40B4-BE49-F238E27FC236}">
                <a16:creationId xmlns:a16="http://schemas.microsoft.com/office/drawing/2014/main" id="{BEADD35C-C66D-4D51-B830-A674F104F3BF}"/>
              </a:ext>
            </a:extLst>
          </p:cNvPr>
          <p:cNvSpPr txBox="1"/>
          <p:nvPr/>
        </p:nvSpPr>
        <p:spPr>
          <a:xfrm>
            <a:off x="646261" y="3013501"/>
            <a:ext cx="1178463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hộp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3454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12680981-045B-46F7-9794-414DFD762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"/>
            <a:ext cx="9144000" cy="6857999"/>
          </a:xfrm>
          <a:prstGeom prst="rect">
            <a:avLst/>
          </a:prstGeom>
        </p:spPr>
      </p:pic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31B9CC7C-49AB-4BB3-82B4-687AAEBF90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44" t="26088" r="18671" b="51085"/>
          <a:stretch/>
        </p:blipFill>
        <p:spPr>
          <a:xfrm>
            <a:off x="407367" y="14738"/>
            <a:ext cx="10265557" cy="672663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FEFBA82-6198-4717-9B45-C1719F47B7CD}"/>
              </a:ext>
            </a:extLst>
          </p:cNvPr>
          <p:cNvSpPr txBox="1"/>
          <p:nvPr/>
        </p:nvSpPr>
        <p:spPr>
          <a:xfrm>
            <a:off x="6312024" y="755412"/>
            <a:ext cx="5040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9B27B4A-1C17-4378-854A-2039FF067E93}"/>
              </a:ext>
            </a:extLst>
          </p:cNvPr>
          <p:cNvSpPr txBox="1"/>
          <p:nvPr/>
        </p:nvSpPr>
        <p:spPr>
          <a:xfrm>
            <a:off x="7824192" y="1378682"/>
            <a:ext cx="504056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2704933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logo&#10;&#10;Description automatically generated">
            <a:extLst>
              <a:ext uri="{FF2B5EF4-FFF2-40B4-BE49-F238E27FC236}">
                <a16:creationId xmlns:a16="http://schemas.microsoft.com/office/drawing/2014/main" id="{25DB70C6-FA59-4F2F-85A0-318C6E7E3D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"/>
            <a:ext cx="9144000" cy="6857999"/>
          </a:xfrm>
          <a:prstGeom prst="rect">
            <a:avLst/>
          </a:prstGeom>
        </p:spPr>
      </p:pic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DCD20505-5244-4E13-9210-20024A6EDF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34" t="51350" r="8137" b="26298"/>
          <a:stretch/>
        </p:blipFill>
        <p:spPr>
          <a:xfrm>
            <a:off x="371364" y="299"/>
            <a:ext cx="11465910" cy="6525045"/>
          </a:xfr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3EDF6F9-832F-4C57-8D01-342C9A8EC262}"/>
              </a:ext>
            </a:extLst>
          </p:cNvPr>
          <p:cNvSpPr/>
          <p:nvPr/>
        </p:nvSpPr>
        <p:spPr>
          <a:xfrm>
            <a:off x="4295800" y="1556792"/>
            <a:ext cx="3960440" cy="3456384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196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8450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08E5D9-433F-4E6A-9483-5401CEB7D7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9342" t="21316" r="12909" b="59592"/>
          <a:stretch/>
        </p:blipFill>
        <p:spPr>
          <a:xfrm>
            <a:off x="263352" y="17956"/>
            <a:ext cx="11083877" cy="5805264"/>
          </a:xfrm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E553AFA1-15A9-488B-B050-82CF7739D647}"/>
              </a:ext>
            </a:extLst>
          </p:cNvPr>
          <p:cNvSpPr/>
          <p:nvPr/>
        </p:nvSpPr>
        <p:spPr>
          <a:xfrm>
            <a:off x="9192344" y="3789040"/>
            <a:ext cx="792088" cy="648072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170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33DB45-F563-4CAC-867C-84D21CEEEB1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0145" t="42520" r="10145" b="24388"/>
          <a:stretch/>
        </p:blipFill>
        <p:spPr>
          <a:xfrm>
            <a:off x="1631504" y="59960"/>
            <a:ext cx="7932679" cy="6767385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CB5A55A7-9896-43F2-B3E3-25482C158CA4}"/>
              </a:ext>
            </a:extLst>
          </p:cNvPr>
          <p:cNvSpPr/>
          <p:nvPr/>
        </p:nvSpPr>
        <p:spPr>
          <a:xfrm>
            <a:off x="5954926" y="3197986"/>
            <a:ext cx="432048" cy="43204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52A9801-2A9F-46F5-8F1C-9044718C8458}"/>
              </a:ext>
            </a:extLst>
          </p:cNvPr>
          <p:cNvSpPr/>
          <p:nvPr/>
        </p:nvSpPr>
        <p:spPr>
          <a:xfrm>
            <a:off x="3503712" y="6321022"/>
            <a:ext cx="432048" cy="432048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1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3552" y="991270"/>
            <a:ext cx="8229600" cy="4525963"/>
          </a:xfrm>
          <a:solidFill>
            <a:srgbClr val="00B0F0"/>
          </a:solidFill>
        </p:spPr>
        <p:txBody>
          <a:bodyPr>
            <a:normAutofit fontScale="92500" lnSpcReduction="10000"/>
          </a:bodyPr>
          <a:lstStyle/>
          <a:p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HDHS LÀM VỞ BÀI TẬP </a:t>
            </a:r>
            <a:r>
              <a:rPr lang="en-US" sz="9600" b="1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9600" b="1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9600" b="1" dirty="0">
                <a:latin typeface="Times New Roman" pitchFamily="18" charset="0"/>
                <a:cs typeface="Times New Roman" pitchFamily="18" charset="0"/>
              </a:rPr>
              <a:t>(88- 89</a:t>
            </a:r>
            <a:r>
              <a:rPr lang="en-US" sz="9600" dirty="0">
                <a:latin typeface="Times New Roman" pitchFamily="18" charset="0"/>
                <a:cs typeface="Times New Roman" pitchFamily="18" charset="0"/>
              </a:rPr>
              <a:t>)</a:t>
            </a:r>
            <a:endParaRPr lang="vi-VN" sz="9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5896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596DA-FBBC-41AA-88DF-B6B59AFE0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69BB9-7A28-4DEF-99B1-1AE73AD29C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Hoàn thành bài ở vở BT Toán (tr.88, 89)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77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898</TotalTime>
  <Words>84</Words>
  <Application>Microsoft Office PowerPoint</Application>
  <PresentationFormat>Widescreen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Arial-SGK-TV</vt:lpstr>
      <vt:lpstr>Calibri</vt:lpstr>
      <vt:lpstr>Calibri Light</vt:lpstr>
      <vt:lpstr>HP-168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Kết nối và vận dụng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Welcome</dc:creator>
  <cp:lastModifiedBy>Administrator</cp:lastModifiedBy>
  <cp:revision>73</cp:revision>
  <dcterms:created xsi:type="dcterms:W3CDTF">2020-03-23T01:55:28Z</dcterms:created>
  <dcterms:modified xsi:type="dcterms:W3CDTF">2021-12-21T11:51:32Z</dcterms:modified>
</cp:coreProperties>
</file>