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819" r:id="rId2"/>
  </p:sldMasterIdLst>
  <p:notesMasterIdLst>
    <p:notesMasterId r:id="rId30"/>
  </p:notesMasterIdLst>
  <p:sldIdLst>
    <p:sldId id="256" r:id="rId3"/>
    <p:sldId id="257" r:id="rId4"/>
    <p:sldId id="263" r:id="rId5"/>
    <p:sldId id="264" r:id="rId6"/>
    <p:sldId id="258" r:id="rId7"/>
    <p:sldId id="259" r:id="rId8"/>
    <p:sldId id="260" r:id="rId9"/>
    <p:sldId id="261" r:id="rId10"/>
    <p:sldId id="509" r:id="rId11"/>
    <p:sldId id="2007577099" r:id="rId12"/>
    <p:sldId id="522" r:id="rId13"/>
    <p:sldId id="515" r:id="rId14"/>
    <p:sldId id="516" r:id="rId15"/>
    <p:sldId id="2007577096" r:id="rId16"/>
    <p:sldId id="492" r:id="rId17"/>
    <p:sldId id="491" r:id="rId18"/>
    <p:sldId id="271" r:id="rId19"/>
    <p:sldId id="2007577097" r:id="rId20"/>
    <p:sldId id="493" r:id="rId21"/>
    <p:sldId id="517" r:id="rId22"/>
    <p:sldId id="518" r:id="rId23"/>
    <p:sldId id="519" r:id="rId24"/>
    <p:sldId id="520" r:id="rId25"/>
    <p:sldId id="375" r:id="rId26"/>
    <p:sldId id="2007577100" r:id="rId27"/>
    <p:sldId id="521" r:id="rId28"/>
    <p:sldId id="20075770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88996" autoAdjust="0"/>
  </p:normalViewPr>
  <p:slideViewPr>
    <p:cSldViewPr snapToGrid="0">
      <p:cViewPr>
        <p:scale>
          <a:sx n="62" d="100"/>
          <a:sy n="62" d="100"/>
        </p:scale>
        <p:origin x="-816" y="-42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66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4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0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226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60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7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94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910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62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75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0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0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692" r:id="rId17"/>
    <p:sldLayoutId id="2147483659" r:id="rId18"/>
    <p:sldLayoutId id="2147483650" r:id="rId19"/>
    <p:sldLayoutId id="2147483651" r:id="rId20"/>
    <p:sldLayoutId id="2147483653" r:id="rId21"/>
    <p:sldLayoutId id="2147483654" r:id="rId22"/>
    <p:sldLayoutId id="2147483661" r:id="rId23"/>
    <p:sldLayoutId id="2147483660" r:id="rId24"/>
    <p:sldLayoutId id="2147483658" r:id="rId25"/>
    <p:sldLayoutId id="2147483662" r:id="rId26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65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6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7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microsoft.com/office/2007/relationships/hdphoto" Target="../media/hdphoto8.wdp"/><Relationship Id="rId31" Type="http://schemas.openxmlformats.org/officeDocument/2006/relationships/image" Target="../media/image33.png"/><Relationship Id="rId4" Type="http://schemas.openxmlformats.org/officeDocument/2006/relationships/image" Target="../media/image19.jpeg"/><Relationship Id="rId9" Type="http://schemas.microsoft.com/office/2007/relationships/hdphoto" Target="../media/hdphoto3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12.wdp"/><Relationship Id="rId30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2.png"/><Relationship Id="rId18" Type="http://schemas.openxmlformats.org/officeDocument/2006/relationships/slide" Target="slide7.xml"/><Relationship Id="rId26" Type="http://schemas.openxmlformats.org/officeDocument/2006/relationships/image" Target="../media/image29.png"/><Relationship Id="rId39" Type="http://schemas.microsoft.com/office/2007/relationships/hdphoto" Target="../media/hdphoto25.wdp"/><Relationship Id="rId3" Type="http://schemas.openxmlformats.org/officeDocument/2006/relationships/image" Target="../media/image37.png"/><Relationship Id="rId21" Type="http://schemas.openxmlformats.org/officeDocument/2006/relationships/image" Target="../media/image26.png"/><Relationship Id="rId34" Type="http://schemas.openxmlformats.org/officeDocument/2006/relationships/image" Target="../media/image48.png"/><Relationship Id="rId42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microsoft.com/office/2007/relationships/hdphoto" Target="../media/hdphoto19.wdp"/><Relationship Id="rId17" Type="http://schemas.openxmlformats.org/officeDocument/2006/relationships/image" Target="../media/image43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openxmlformats.org/officeDocument/2006/relationships/image" Target="../media/image50.png"/><Relationship Id="rId2" Type="http://schemas.openxmlformats.org/officeDocument/2006/relationships/image" Target="../media/image34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microsoft.com/office/2007/relationships/hdphoto" Target="../media/hdphoto26.wdp"/><Relationship Id="rId1" Type="http://schemas.openxmlformats.org/officeDocument/2006/relationships/slideLayout" Target="../slideLayouts/slideLayout27.xml"/><Relationship Id="rId6" Type="http://schemas.microsoft.com/office/2007/relationships/hdphoto" Target="../media/hdphoto16.wdp"/><Relationship Id="rId11" Type="http://schemas.openxmlformats.org/officeDocument/2006/relationships/image" Target="../media/image41.png"/><Relationship Id="rId24" Type="http://schemas.openxmlformats.org/officeDocument/2006/relationships/image" Target="../media/image45.png"/><Relationship Id="rId32" Type="http://schemas.openxmlformats.org/officeDocument/2006/relationships/image" Target="../media/image30.png"/><Relationship Id="rId37" Type="http://schemas.microsoft.com/office/2007/relationships/hdphoto" Target="../media/hdphoto24.wdp"/><Relationship Id="rId40" Type="http://schemas.openxmlformats.org/officeDocument/2006/relationships/image" Target="../media/image51.png"/><Relationship Id="rId45" Type="http://schemas.openxmlformats.org/officeDocument/2006/relationships/image" Target="../media/image36.png"/><Relationship Id="rId5" Type="http://schemas.openxmlformats.org/officeDocument/2006/relationships/image" Target="../media/image38.png"/><Relationship Id="rId15" Type="http://schemas.openxmlformats.org/officeDocument/2006/relationships/image" Target="../media/image27.png"/><Relationship Id="rId23" Type="http://schemas.openxmlformats.org/officeDocument/2006/relationships/slide" Target="slide8.xml"/><Relationship Id="rId28" Type="http://schemas.openxmlformats.org/officeDocument/2006/relationships/image" Target="../media/image46.png"/><Relationship Id="rId36" Type="http://schemas.openxmlformats.org/officeDocument/2006/relationships/image" Target="../media/image49.png"/><Relationship Id="rId10" Type="http://schemas.microsoft.com/office/2007/relationships/hdphoto" Target="../media/hdphoto18.wdp"/><Relationship Id="rId19" Type="http://schemas.openxmlformats.org/officeDocument/2006/relationships/image" Target="../media/image44.png"/><Relationship Id="rId31" Type="http://schemas.microsoft.com/office/2007/relationships/hdphoto" Target="../media/hdphoto22.wdp"/><Relationship Id="rId44" Type="http://schemas.openxmlformats.org/officeDocument/2006/relationships/slide" Target="slide9.xml"/><Relationship Id="rId4" Type="http://schemas.microsoft.com/office/2007/relationships/hdphoto" Target="../media/hdphoto15.wdp"/><Relationship Id="rId9" Type="http://schemas.openxmlformats.org/officeDocument/2006/relationships/image" Target="../media/image40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35" Type="http://schemas.microsoft.com/office/2007/relationships/hdphoto" Target="../media/hdphoto23.wdp"/><Relationship Id="rId43" Type="http://schemas.microsoft.com/office/2007/relationships/hdphoto" Target="../media/hdphoto2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893852" y="513708"/>
            <a:ext cx="1055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con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6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65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556971"/>
            <a:ext cx="9648825" cy="401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31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2060915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đúng các tiếng dễ đọc sai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3996" y="2780325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 biết được tình cảm yêu thương, sự quan tâm, săn sóc của mẹ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0400" y="4440279"/>
            <a:ext cx="6305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noProof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động</a:t>
            </a:r>
            <a:r>
              <a:rPr lang="en-US" altLang="zh-CN" sz="3200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8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3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3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87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2B6DDFA-E048-4960-BC43-607F51CBF9A8}"/>
              </a:ext>
            </a:extLst>
          </p:cNvPr>
          <p:cNvGrpSpPr/>
          <p:nvPr/>
        </p:nvGrpSpPr>
        <p:grpSpPr>
          <a:xfrm>
            <a:off x="639230" y="714100"/>
            <a:ext cx="3843417" cy="1021483"/>
            <a:chOff x="334427" y="617893"/>
            <a:chExt cx="1648563" cy="102148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676FDD8-A28A-4326-88E5-C79AE1806682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chemeClr val="accent1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BÀI 27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5B33E36-24A6-4758-AD01-655203AB8BB7}"/>
                </a:ext>
              </a:extLst>
            </p:cNvPr>
            <p:cNvSpPr txBox="1"/>
            <p:nvPr/>
          </p:nvSpPr>
          <p:spPr>
            <a:xfrm>
              <a:off x="334427" y="623713"/>
              <a:ext cx="16136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solidFill>
                    <a:srgbClr val="FC7D77"/>
                  </a:solidFill>
                  <a:latin typeface="Times New Roman" pitchFamily="18" charset="0"/>
                  <a:cs typeface="Times New Roman" pitchFamily="18" charset="0"/>
                </a:rPr>
                <a:t>BÀI 27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037A986-D1AA-4A21-8CD0-D8957968E72C}"/>
              </a:ext>
            </a:extLst>
          </p:cNvPr>
          <p:cNvSpPr txBox="1"/>
          <p:nvPr/>
        </p:nvSpPr>
        <p:spPr>
          <a:xfrm>
            <a:off x="6096000" y="298602"/>
            <a:ext cx="2056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D077DB-2922-431B-B98A-8D205FE721C6}"/>
              </a:ext>
            </a:extLst>
          </p:cNvPr>
          <p:cNvSpPr txBox="1"/>
          <p:nvPr/>
        </p:nvSpPr>
        <p:spPr>
          <a:xfrm>
            <a:off x="3072922" y="1173200"/>
            <a:ext cx="794359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7F7125-43E1-483B-85F2-0BFB91514E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157" y="1968586"/>
            <a:ext cx="695814" cy="36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4C08F1-D374-4BB3-94B0-AB1492E4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88" r="2058"/>
          <a:stretch/>
        </p:blipFill>
        <p:spPr>
          <a:xfrm>
            <a:off x="3072922" y="2696694"/>
            <a:ext cx="6538889" cy="368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1001311" y="848502"/>
            <a:ext cx="63779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Lặng rồi cả tiếng con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em vẫn tiếng ạ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 ru có gió mùa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 tay mẹ quạt mẹ đưa gió về.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ngôi sao thức ngoài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nay con ngủ giấc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là ngọn gió của con suốt đời.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Quốc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  <p:sp>
        <p:nvSpPr>
          <p:cNvPr id="6" name="Text Box 3"/>
          <p:cNvSpPr txBox="1"/>
          <p:nvPr/>
        </p:nvSpPr>
        <p:spPr>
          <a:xfrm>
            <a:off x="395417" y="234643"/>
            <a:ext cx="6474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6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ạ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giấc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785621" y="410284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1268729"/>
            <a:ext cx="63779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 rồi cả tiếng con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 em vẫn tiếng ạ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ru có gió mùa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 tay mẹ quạt mẹ đưa gió về.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ngôi sao thức ngoài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nay con ngủ giấc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là ngọn gió của con suốt đời.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3037F56-719D-46B3-A01E-44550F5B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8" y="688453"/>
            <a:ext cx="527050" cy="30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C282405-ECF6-469A-A56B-4A194FA56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34" y="3645280"/>
            <a:ext cx="527050" cy="25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62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938800" y="857411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886199" y="1565297"/>
            <a:ext cx="63779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Lặng rồi cả tiếng con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em vẫn tiếng ạ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 ru có gió mùa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 tay mẹ quạt mẹ đưa gió về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05550" y="177817"/>
            <a:ext cx="2044580" cy="8943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139" y="1962184"/>
            <a:ext cx="4171950" cy="35909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2888360" y="1617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3722884" y="211903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2742134" y="26085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3959725" y="3065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6C08549-03D0-4163-931F-1789163229B3}"/>
              </a:ext>
            </a:extLst>
          </p:cNvPr>
          <p:cNvCxnSpPr/>
          <p:nvPr/>
        </p:nvCxnSpPr>
        <p:spPr>
          <a:xfrm flipH="1">
            <a:off x="2508552" y="355733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E556AA-2D03-48DB-A23F-0F5E235DBDBA}"/>
              </a:ext>
            </a:extLst>
          </p:cNvPr>
          <p:cNvCxnSpPr/>
          <p:nvPr/>
        </p:nvCxnSpPr>
        <p:spPr>
          <a:xfrm flipH="1">
            <a:off x="3634327" y="4116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252317" y="4714043"/>
            <a:ext cx="6916419" cy="1717933"/>
            <a:chOff x="3815445" y="140918"/>
            <a:chExt cx="3822655" cy="2315191"/>
          </a:xfrm>
        </p:grpSpPr>
        <p:grpSp>
          <p:nvGrpSpPr>
            <p:cNvPr id="20" name="Group 19"/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2" name="Hexagon 21"/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11048" y="1417300"/>
                <a:ext cx="1808630" cy="1373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Nắng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oi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Nắng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nóng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và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có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gió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gây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khó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chịu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</p:txBody>
          </p:sp>
        </p:grpSp>
        <p:cxnSp>
          <p:nvCxnSpPr>
            <p:cNvPr id="21" name="10"/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231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4012211" y="4490761"/>
            <a:ext cx="6916419" cy="1362474"/>
            <a:chOff x="3896898" y="1314865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96898" y="1314865"/>
              <a:ext cx="3822655" cy="2315191"/>
              <a:chOff x="226558" y="2331329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226558" y="233132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28953" y="2478618"/>
                <a:ext cx="1940039" cy="1667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Giấc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tròn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ngon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ngủ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say),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không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thức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giấc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itchFamily="18" charset="0"/>
                    <a:ea typeface="Arial-Rounded" panose="020B0500000000000000" pitchFamily="34" charset="0"/>
                    <a:cs typeface="Times New Roman" pitchFamily="18" charset="0"/>
                  </a:rPr>
                  <a:t> 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2472460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3950061" y="1763561"/>
            <a:ext cx="6886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ngôi sao thức ngoài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kia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 bằng mẹ đã thức vì chúng con.</a:t>
            </a:r>
          </a:p>
          <a:p>
            <a:pPr lvl="0"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nay con ngủ giấc </a:t>
            </a:r>
            <a:r>
              <a:rPr lang="vi-VN" sz="32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là ngọn gió của con suốt đời.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Minh)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459554" y="412600"/>
            <a:ext cx="2044580" cy="8943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95ECF701-BA49-4CCC-B3CD-4D5510C6C6EC}"/>
              </a:ext>
            </a:extLst>
          </p:cNvPr>
          <p:cNvCxnSpPr/>
          <p:nvPr/>
        </p:nvCxnSpPr>
        <p:spPr>
          <a:xfrm flipH="1">
            <a:off x="7529139" y="183720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57AE0AD-C890-4B75-9F94-FDB4C4ED77A7}"/>
              </a:ext>
            </a:extLst>
          </p:cNvPr>
          <p:cNvCxnSpPr/>
          <p:nvPr/>
        </p:nvCxnSpPr>
        <p:spPr>
          <a:xfrm flipH="1">
            <a:off x="6614390" y="23094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FFCF8B2F-CEDC-4C59-9438-D94A43119917}"/>
              </a:ext>
            </a:extLst>
          </p:cNvPr>
          <p:cNvCxnSpPr/>
          <p:nvPr/>
        </p:nvCxnSpPr>
        <p:spPr>
          <a:xfrm flipH="1">
            <a:off x="6399758" y="27979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26151D7B-F36E-4288-A6C3-A6B5E5C7CDC1}"/>
              </a:ext>
            </a:extLst>
          </p:cNvPr>
          <p:cNvCxnSpPr/>
          <p:nvPr/>
        </p:nvCxnSpPr>
        <p:spPr>
          <a:xfrm flipH="1">
            <a:off x="6531420" y="32922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081405" y="249638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885662"/>
            <a:ext cx="63779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Lặng rồi cả tiếng con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em vẫn tiếng ạ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 ru có gió mùa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 tay mẹ quạt mẹ đưa gió về.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ngôi sao thức ngoài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nay con ngủ giấc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là ngọn gió của con suốt đời.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185213" y="5163562"/>
            <a:ext cx="3427668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008075" y="138430"/>
            <a:ext cx="564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02854-4F4C-4E8F-B991-F4B60D2F089F}"/>
              </a:ext>
            </a:extLst>
          </p:cNvPr>
          <p:cNvSpPr txBox="1"/>
          <p:nvPr/>
        </p:nvSpPr>
        <p:spPr>
          <a:xfrm>
            <a:off x="1081405" y="799163"/>
            <a:ext cx="63779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Lặng rồi cả tiếng con ve,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em vẫn tiếng ạ ời,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 ru có gió mùa thu,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 tay mẹ quạt mẹ đưa gió về.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ngôi sao thức ngoài kia,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nay con ngủ giấc tròn,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là ngọn gió của con suốt đời.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Minh)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8681085" y="5163562"/>
            <a:ext cx="2429510" cy="13681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DEB4D3-D189-4556-9913-12AA00597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1420773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4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27029" y="674797"/>
            <a:ext cx="456727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501.949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60DB44-70F5-4C4E-8CFD-F2528F92ADF3}"/>
              </a:ext>
            </a:extLst>
          </p:cNvPr>
          <p:cNvSpPr txBox="1"/>
          <p:nvPr/>
        </p:nvSpPr>
        <p:spPr>
          <a:xfrm>
            <a:off x="3763926" y="3429000"/>
            <a:ext cx="5847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17BE3E-F134-42F1-802C-111895FED21E}"/>
              </a:ext>
            </a:extLst>
          </p:cNvPr>
          <p:cNvSpPr txBox="1"/>
          <p:nvPr/>
        </p:nvSpPr>
        <p:spPr>
          <a:xfrm>
            <a:off x="3529043" y="1068566"/>
            <a:ext cx="763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CA9FB1-05A5-45E4-B483-2850C7EEFAD5}"/>
              </a:ext>
            </a:extLst>
          </p:cNvPr>
          <p:cNvSpPr txBox="1"/>
          <p:nvPr/>
        </p:nvSpPr>
        <p:spPr>
          <a:xfrm>
            <a:off x="622389" y="2358150"/>
            <a:ext cx="899112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3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oi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3B542A-6452-4FA7-9116-A38D46D73370}"/>
              </a:ext>
            </a:extLst>
          </p:cNvPr>
          <p:cNvSpPr txBox="1"/>
          <p:nvPr/>
        </p:nvSpPr>
        <p:spPr>
          <a:xfrm>
            <a:off x="617838" y="3092144"/>
            <a:ext cx="10783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A356C7-BA84-4761-8DB0-2F75FCBBD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8291" y="297712"/>
            <a:ext cx="2641356" cy="202018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CDAFFA-1BEE-4E52-AA88-28717150106E}"/>
              </a:ext>
            </a:extLst>
          </p:cNvPr>
          <p:cNvSpPr txBox="1"/>
          <p:nvPr/>
        </p:nvSpPr>
        <p:spPr>
          <a:xfrm>
            <a:off x="617838" y="4478266"/>
            <a:ext cx="1088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B25F07-9294-4F8E-A941-038D4A069BD8}"/>
              </a:ext>
            </a:extLst>
          </p:cNvPr>
          <p:cNvSpPr txBox="1"/>
          <p:nvPr/>
        </p:nvSpPr>
        <p:spPr>
          <a:xfrm>
            <a:off x="1698969" y="5184753"/>
            <a:ext cx="8209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	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kia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bẳng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4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3D5D0D-E503-43E1-828D-7DF5E51CCA99}"/>
              </a:ext>
            </a:extLst>
          </p:cNvPr>
          <p:cNvSpPr txBox="1"/>
          <p:nvPr/>
        </p:nvSpPr>
        <p:spPr>
          <a:xfrm>
            <a:off x="1075052" y="816246"/>
            <a:ext cx="9683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DB215B-527B-47D7-9955-15C6536C21CE}"/>
              </a:ext>
            </a:extLst>
          </p:cNvPr>
          <p:cNvSpPr txBox="1"/>
          <p:nvPr/>
        </p:nvSpPr>
        <p:spPr>
          <a:xfrm>
            <a:off x="1075052" y="3999252"/>
            <a:ext cx="1051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209B0F1F-B2A4-4F25-BFB8-20887B9B0ACC}"/>
              </a:ext>
            </a:extLst>
          </p:cNvPr>
          <p:cNvSpPr/>
          <p:nvPr/>
        </p:nvSpPr>
        <p:spPr>
          <a:xfrm>
            <a:off x="1076638" y="3188043"/>
            <a:ext cx="427802" cy="6469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A9C470-B51A-4785-9237-EC2D68A09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6"/>
          <a:stretch/>
        </p:blipFill>
        <p:spPr>
          <a:xfrm>
            <a:off x="2477633" y="4762379"/>
            <a:ext cx="5745544" cy="19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693170" y="239981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811431"/>
            <a:ext cx="63779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Lặng rồi cả tiếng con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ve cũng mệt vì hè nắng oi.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em vẫn tiếng ạ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 cà tiếng võng mẹ ngồi mẹ ru.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 ru có gió mùa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 tay mẹ quạt mẹ đưa gió về.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 ngôi sao thức ngoài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 bằng mẹ đã thức vì chúng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nay con ngủ giấc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tròn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là ngọn gió của con suốt đời.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1B321D-C137-4AB9-B2F5-FF741CE7DDF3}"/>
              </a:ext>
            </a:extLst>
          </p:cNvPr>
          <p:cNvSpPr txBox="1"/>
          <p:nvPr/>
        </p:nvSpPr>
        <p:spPr>
          <a:xfrm>
            <a:off x="7105789" y="1541744"/>
            <a:ext cx="396587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E8B2C9F8-BD3D-49B4-9279-A31996588B67}"/>
              </a:ext>
            </a:extLst>
          </p:cNvPr>
          <p:cNvSpPr txBox="1"/>
          <p:nvPr/>
        </p:nvSpPr>
        <p:spPr>
          <a:xfrm>
            <a:off x="693170" y="239981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009BF1-3545-4E24-A5C3-625235468032}"/>
              </a:ext>
            </a:extLst>
          </p:cNvPr>
          <p:cNvSpPr txBox="1"/>
          <p:nvPr/>
        </p:nvSpPr>
        <p:spPr>
          <a:xfrm>
            <a:off x="927169" y="922644"/>
            <a:ext cx="63779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Lặng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Kẽo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Bàn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Chẳng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Đêm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F131C38-DDA6-4EE3-A661-CA8B71A4AE7B}"/>
              </a:ext>
            </a:extLst>
          </p:cNvPr>
          <p:cNvSpPr/>
          <p:nvPr/>
        </p:nvSpPr>
        <p:spPr>
          <a:xfrm>
            <a:off x="7976212" y="5001658"/>
            <a:ext cx="3602515" cy="121985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986894-B9AD-4C9B-99D1-89F36F397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881" y="1280997"/>
            <a:ext cx="41719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0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BC1A2A-B838-4EDE-8044-F18D95CE19F8}"/>
              </a:ext>
            </a:extLst>
          </p:cNvPr>
          <p:cNvSpPr txBox="1"/>
          <p:nvPr/>
        </p:nvSpPr>
        <p:spPr>
          <a:xfrm>
            <a:off x="786993" y="2318506"/>
            <a:ext cx="8413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851AE1-759E-4691-8A4B-029EF6714A4C}"/>
              </a:ext>
            </a:extLst>
          </p:cNvPr>
          <p:cNvSpPr txBox="1"/>
          <p:nvPr/>
        </p:nvSpPr>
        <p:spPr>
          <a:xfrm>
            <a:off x="4993696" y="1187825"/>
            <a:ext cx="5693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61C879-43DE-458F-9537-63D287AE8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420763" y="122715"/>
            <a:ext cx="2645178" cy="2146551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C03580EB-3C99-4BD3-80C4-5FF348010EBB}"/>
              </a:ext>
            </a:extLst>
          </p:cNvPr>
          <p:cNvSpPr/>
          <p:nvPr/>
        </p:nvSpPr>
        <p:spPr>
          <a:xfrm>
            <a:off x="861125" y="3343814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8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xmlns="" id="{02BBBA87-EEF1-4F2B-8987-2462BADC7C4F}"/>
              </a:ext>
            </a:extLst>
          </p:cNvPr>
          <p:cNvSpPr/>
          <p:nvPr/>
        </p:nvSpPr>
        <p:spPr>
          <a:xfrm>
            <a:off x="2569964" y="3343813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en-US" sz="28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ABB701EA-DE19-499E-BAA6-877C2418AEFB}"/>
              </a:ext>
            </a:extLst>
          </p:cNvPr>
          <p:cNvSpPr/>
          <p:nvPr/>
        </p:nvSpPr>
        <p:spPr>
          <a:xfrm>
            <a:off x="4187664" y="3351814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28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C58D1C09-45E4-40E1-BE3D-7FCEC065C055}"/>
              </a:ext>
            </a:extLst>
          </p:cNvPr>
          <p:cNvSpPr/>
          <p:nvPr/>
        </p:nvSpPr>
        <p:spPr>
          <a:xfrm>
            <a:off x="6016101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endParaRPr lang="en-US" sz="28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26EE6E3B-EFA7-4549-B28E-9B65F4933D0E}"/>
              </a:ext>
            </a:extLst>
          </p:cNvPr>
          <p:cNvSpPr/>
          <p:nvPr/>
        </p:nvSpPr>
        <p:spPr>
          <a:xfrm>
            <a:off x="7593698" y="3374400"/>
            <a:ext cx="1680833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9464D0B7-003F-48ED-8236-B03DADECBEDB}"/>
              </a:ext>
            </a:extLst>
          </p:cNvPr>
          <p:cNvSpPr/>
          <p:nvPr/>
        </p:nvSpPr>
        <p:spPr>
          <a:xfrm>
            <a:off x="9546399" y="3374400"/>
            <a:ext cx="1470096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8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478654-EF30-49AC-A8E0-85198A85D606}"/>
              </a:ext>
            </a:extLst>
          </p:cNvPr>
          <p:cNvSpPr txBox="1"/>
          <p:nvPr/>
        </p:nvSpPr>
        <p:spPr>
          <a:xfrm>
            <a:off x="786993" y="3859125"/>
            <a:ext cx="73912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E01BFD-601F-4EFD-889A-30456D689B63}"/>
              </a:ext>
            </a:extLst>
          </p:cNvPr>
          <p:cNvSpPr txBox="1"/>
          <p:nvPr/>
        </p:nvSpPr>
        <p:spPr>
          <a:xfrm>
            <a:off x="786992" y="4712833"/>
            <a:ext cx="10309097" cy="660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498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0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836" y="4605364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81" y="326664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501176" y="450882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7871" flipH="1">
            <a:off x="2984997" y="4680984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91760">
            <a:off x="5494177" y="4774174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76073" y="534700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8" name="Picture 2" descr="C:\Users\ADMIN\Desktop\Tai nguyen thiet ke tro choi\Bảng gỗ\Picture1 (2).pn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67914" y="1094479"/>
            <a:ext cx="6474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758489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39357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2988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19844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998367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4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42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áng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vững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79556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Lẫm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chẫm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56643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755556" y="738870"/>
            <a:ext cx="65614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2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lẫm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chẫm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cười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vang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79556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395348"/>
            <a:ext cx="711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Ai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dạy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Chải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tóc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hàng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4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Ai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hay</a:t>
            </a:r>
          </a:p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en-US" sz="4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Khuyên</a:t>
            </a: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đừng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khóc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746132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Mẹ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6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</TotalTime>
  <Words>922</Words>
  <Application>Microsoft Office PowerPoint</Application>
  <PresentationFormat>Custom</PresentationFormat>
  <Paragraphs>176</Paragraphs>
  <Slides>27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3_Office 主题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37</cp:revision>
  <dcterms:created xsi:type="dcterms:W3CDTF">2021-07-20T01:55:21Z</dcterms:created>
  <dcterms:modified xsi:type="dcterms:W3CDTF">2021-12-10T10:30:55Z</dcterms:modified>
</cp:coreProperties>
</file>