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12"/>
  </p:notesMasterIdLst>
  <p:sldIdLst>
    <p:sldId id="265" r:id="rId3"/>
    <p:sldId id="264" r:id="rId4"/>
    <p:sldId id="267" r:id="rId5"/>
    <p:sldId id="258" r:id="rId6"/>
    <p:sldId id="259" r:id="rId7"/>
    <p:sldId id="260" r:id="rId8"/>
    <p:sldId id="270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4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6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5006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81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00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160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2021/12/13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4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6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control" Target="../activeX/activeX2.xml"/><Relationship Id="rId7" Type="http://schemas.openxmlformats.org/officeDocument/2006/relationships/image" Target="../media/image3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7.xml"/><Relationship Id="rId4" Type="http://schemas.openxmlformats.org/officeDocument/2006/relationships/control" Target="../activeX/activeX3.xml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2000" cy="685552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55441" y="1844824"/>
            <a:ext cx="92503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</a:rPr>
              <a:t>Chào mừng các con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</a:rPr>
              <a:t>đến với giờ học Toán!!!</a:t>
            </a:r>
            <a:endParaRPr lang="en-US" altLang="zh-CN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137781"/>
            <a:ext cx="2391539" cy="2671178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3" y="508161"/>
            <a:ext cx="2045904" cy="226899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75" y="1296616"/>
            <a:ext cx="1271022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2000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0" y="3939770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5" y="252786"/>
            <a:ext cx="1829881" cy="26350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39" y="1052736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83532" y="1931378"/>
            <a:ext cx="94370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Bài</a:t>
            </a:r>
            <a:r>
              <a:rPr lang="en-US" sz="66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 27</a:t>
            </a:r>
            <a:r>
              <a:rPr lang="vi-VN" sz="66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 – Tiết 2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66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2000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152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65009"/>
            <a:ext cx="1829881" cy="26350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14" y="1060968"/>
            <a:ext cx="1271022" cy="2161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9" b="56631"/>
          <a:stretch/>
        </p:blipFill>
        <p:spPr>
          <a:xfrm>
            <a:off x="1703512" y="2141921"/>
            <a:ext cx="9364033" cy="3251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4084" y="2430175"/>
            <a:ext cx="748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4 hàng" panose="020B0603050302020204" pitchFamily="34" charset="0"/>
              </a:rPr>
              <a:t>Thứ hai ngày 13 tháng 12 năm 2021</a:t>
            </a:r>
            <a:endParaRPr lang="en-US" sz="3200" b="1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6653" y="3136612"/>
            <a:ext cx="128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4 hàng" panose="020B0603050302020204" pitchFamily="34" charset="0"/>
              </a:rPr>
              <a:t>Toán</a:t>
            </a:r>
            <a:endParaRPr lang="en-US" sz="3200" b="1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7762" y="3803515"/>
            <a:ext cx="377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4 hàng" panose="020B0603050302020204" pitchFamily="34" charset="0"/>
              </a:rPr>
              <a:t>Vẽ đoạn thẳng.</a:t>
            </a:r>
            <a:endParaRPr lang="en-US" sz="32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116632"/>
            <a:ext cx="1663065" cy="98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980728"/>
            <a:ext cx="1123324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0" y="404664"/>
            <a:ext cx="11161240" cy="62646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345976"/>
            <a:ext cx="2016224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12776"/>
            <a:ext cx="10585176" cy="2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C2E9B-F58A-495E-B78F-9670EFFEB143}"/>
              </a:ext>
            </a:extLst>
          </p:cNvPr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6B771-E60D-46E0-92C7-29D2455A7E12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638C1A-3DFE-494F-BCDC-293360B2B55D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FAAD1C7-5686-4FF4-8AE0-7003231FC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485640"/>
            <a:ext cx="2325467" cy="116273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060844" y="6485856"/>
            <a:ext cx="4435109" cy="329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TextBox1" r:id="rId2" imgW="1581120" imgH="581040"/>
        </mc:Choice>
        <mc:Fallback>
          <p:control name="TextBox1" r:id="rId2" imgW="1581120" imgH="58104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67494" y="2813425"/>
                  <a:ext cx="1584177" cy="5754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TextBox2" r:id="rId3" imgW="1514520" imgH="571680"/>
        </mc:Choice>
        <mc:Fallback>
          <p:control name="TextBox2" r:id="rId3" imgW="1514520" imgH="57168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66401" y="3987434"/>
                  <a:ext cx="1509344" cy="5754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3" r:id="rId4" imgW="1581120" imgH="571680"/>
        </mc:Choice>
        <mc:Fallback>
          <p:control name="TextBox3" r:id="rId4" imgW="1581120" imgH="571680">
            <p:pic>
              <p:nvPicPr>
                <p:cNvPr id="28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92178" y="3670014"/>
                  <a:ext cx="1584177" cy="57544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07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20FACC-CAD1-46E2-8B3D-B3B1A5C56C90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EC15F-294F-42F2-9428-4CD0985096DC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7DD3B-0ECB-423F-9552-E55B3DB1CC43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73B6E-2B82-44FA-B7AF-F8DDA5A87370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A7F27C-3369-4A65-8626-A8759865DB87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err="1"/>
                <a:t>các</a:t>
              </a:r>
              <a:r>
                <a:rPr lang="en-US" sz="2800"/>
                <a:t> </a:t>
              </a:r>
              <a:r>
                <a:rPr lang="en-US" sz="2800" smtClean="0"/>
                <a:t>đoạn thẳng </a:t>
              </a:r>
              <a:r>
                <a:rPr lang="en-US" sz="2800" dirty="0"/>
                <a:t>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err="1"/>
                <a:t>vào</a:t>
              </a:r>
              <a:r>
                <a:rPr lang="en-US" sz="2800"/>
                <a:t> </a:t>
              </a:r>
              <a:r>
                <a:rPr lang="en-US" sz="2800" smtClean="0"/>
                <a:t>vở.</a:t>
              </a:r>
              <a:endParaRPr lang="en-US" sz="2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B19617-52A0-4355-9B09-9EE2524B7BF3}"/>
              </a:ext>
            </a:extLst>
          </p:cNvPr>
          <p:cNvSpPr txBox="1"/>
          <p:nvPr/>
        </p:nvSpPr>
        <p:spPr>
          <a:xfrm rot="16200000">
            <a:off x="5522873" y="3363103"/>
            <a:ext cx="120447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12cm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4127E-31D8-46B0-BC68-3D4578BF3E05}"/>
              </a:ext>
            </a:extLst>
          </p:cNvPr>
          <p:cNvSpPr txBox="1"/>
          <p:nvPr/>
        </p:nvSpPr>
        <p:spPr>
          <a:xfrm rot="16200000">
            <a:off x="7919485" y="4467580"/>
            <a:ext cx="84323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8cm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CEE5F-3115-4AD2-A1A3-FC61BDA69AE8}"/>
              </a:ext>
            </a:extLst>
          </p:cNvPr>
          <p:cNvSpPr txBox="1"/>
          <p:nvPr/>
        </p:nvSpPr>
        <p:spPr>
          <a:xfrm rot="16200000">
            <a:off x="9296298" y="1865117"/>
            <a:ext cx="83248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3cm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04706-3CFA-476F-ACA0-102BD548876B}"/>
              </a:ext>
            </a:extLst>
          </p:cNvPr>
          <p:cNvSpPr txBox="1"/>
          <p:nvPr/>
        </p:nvSpPr>
        <p:spPr>
          <a:xfrm rot="2531584">
            <a:off x="9955085" y="1254119"/>
            <a:ext cx="83248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7cm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59DD3-DEDB-4352-9C2E-AABD2FB3378D}"/>
              </a:ext>
            </a:extLst>
          </p:cNvPr>
          <p:cNvSpPr txBox="1"/>
          <p:nvPr/>
        </p:nvSpPr>
        <p:spPr>
          <a:xfrm rot="5400000">
            <a:off x="10530817" y="4641610"/>
            <a:ext cx="122341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10cm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94986" y="1"/>
            <a:ext cx="4435109" cy="259478"/>
          </a:xfrm>
          <a:prstGeom prst="round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072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5680" y="692696"/>
            <a:ext cx="6468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8738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101</Words>
  <Application>Microsoft Office PowerPoint</Application>
  <PresentationFormat>Widescreen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HP001 4 hàng</vt:lpstr>
      <vt:lpstr>Times New Roman</vt:lpstr>
      <vt:lpstr>字魂17号-萌趣果冻体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Admin</cp:lastModifiedBy>
  <cp:revision>23</cp:revision>
  <dcterms:created xsi:type="dcterms:W3CDTF">2021-08-17T08:29:25Z</dcterms:created>
  <dcterms:modified xsi:type="dcterms:W3CDTF">2021-12-13T03:15:51Z</dcterms:modified>
</cp:coreProperties>
</file>