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79" r:id="rId4"/>
  </p:sldMasterIdLst>
  <p:notesMasterIdLst>
    <p:notesMasterId r:id="rId16"/>
  </p:notesMasterIdLst>
  <p:sldIdLst>
    <p:sldId id="2721" r:id="rId5"/>
    <p:sldId id="266" r:id="rId6"/>
    <p:sldId id="256" r:id="rId7"/>
    <p:sldId id="262" r:id="rId8"/>
    <p:sldId id="259" r:id="rId9"/>
    <p:sldId id="518" r:id="rId10"/>
    <p:sldId id="2711" r:id="rId11"/>
    <p:sldId id="2712" r:id="rId12"/>
    <p:sldId id="2713" r:id="rId13"/>
    <p:sldId id="2714" r:id="rId14"/>
    <p:sldId id="29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254" y="-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6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24" Type="http://schemas.openxmlformats.org/officeDocument/2006/relationships/image" Target="../media/image22.png"/><Relationship Id="rId5" Type="http://schemas.openxmlformats.org/officeDocument/2006/relationships/image" Target="../media/image11.png"/><Relationship Id="rId15" Type="http://schemas.microsoft.com/office/2007/relationships/hdphoto" Target="../media/hdphoto5.wdp"/><Relationship Id="rId23" Type="http://schemas.openxmlformats.org/officeDocument/2006/relationships/image" Target="../media/image21.png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jpeg"/><Relationship Id="rId9" Type="http://schemas.microsoft.com/office/2007/relationships/hdphoto" Target="../media/hdphoto2.wdp"/><Relationship Id="rId14" Type="http://schemas.openxmlformats.org/officeDocument/2006/relationships/image" Target="../media/image16.png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microsoft.com/office/2007/relationships/hdphoto" Target="../media/hdphoto8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0.wdp"/><Relationship Id="rId12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35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19.png"/><Relationship Id="rId4" Type="http://schemas.openxmlformats.org/officeDocument/2006/relationships/image" Target="../media/image25.GIF"/><Relationship Id="rId9" Type="http://schemas.microsoft.com/office/2007/relationships/hdphoto" Target="../media/hdphoto9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4584" y="1675129"/>
            <a:ext cx="5828331" cy="2353349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-693019" y="1405288"/>
            <a:ext cx="13995133" cy="487342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37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35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73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53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57</a:t>
            </a:r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: 35, 37, 53, 57, 73, 75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B.88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78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47, 74, 67, 76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C.67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51; 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C.47, 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2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4914" y="2637322"/>
            <a:ext cx="34291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14, 15, 19, 22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7314" y="4608897"/>
            <a:ext cx="342914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22, 19, 15, 14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  <p:bldP spid="2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171" y="-48123"/>
            <a:ext cx="1987450" cy="925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3" y="905771"/>
            <a:ext cx="10304367" cy="556735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733156" y="2942756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819415" y="2953550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33156" y="3777046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9415" y="3777046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33156" y="4673031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19415" y="4673031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33156" y="5600198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819415" y="5600197"/>
            <a:ext cx="1028098" cy="7466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245</Words>
  <Application>Microsoft Office PowerPoint</Application>
  <PresentationFormat>Custom</PresentationFormat>
  <Paragraphs>56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1_Office Theme</vt:lpstr>
      <vt:lpstr>Office Theme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34</cp:revision>
  <dcterms:created xsi:type="dcterms:W3CDTF">2021-02-20T02:56:00Z</dcterms:created>
  <dcterms:modified xsi:type="dcterms:W3CDTF">2021-09-07T14:27:43Z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