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7"/>
  </p:notesMasterIdLst>
  <p:sldIdLst>
    <p:sldId id="260" r:id="rId3"/>
    <p:sldId id="315" r:id="rId4"/>
    <p:sldId id="314" r:id="rId5"/>
    <p:sldId id="312" r:id="rId6"/>
    <p:sldId id="289" r:id="rId7"/>
    <p:sldId id="316" r:id="rId8"/>
    <p:sldId id="306" r:id="rId9"/>
    <p:sldId id="317" r:id="rId10"/>
    <p:sldId id="313" r:id="rId11"/>
    <p:sldId id="285" r:id="rId12"/>
    <p:sldId id="290" r:id="rId13"/>
    <p:sldId id="298" r:id="rId14"/>
    <p:sldId id="309" r:id="rId15"/>
    <p:sldId id="311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14/03/2022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849471" y="2299447"/>
            <a:ext cx="2299447" cy="157330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/>
                <a:t>7</a:t>
              </a:r>
              <a:r>
                <a:rPr lang="en-US" sz="3200"/>
                <a:t>67</a:t>
              </a:r>
              <a:r>
                <a:rPr lang="en-VN" sz="3200"/>
                <a:t>           </a:t>
              </a:r>
              <a:r>
                <a:rPr lang="en-VN" sz="3200" dirty="0"/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2298662" y="1805477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350" y="2053225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14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909" y="2751454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202" y="3257339"/>
            <a:ext cx="635568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ba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ang 1 ô ly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pitchFamily="34" charset="0"/>
              </a:rPr>
              <a:t> 1)</a:t>
            </a:r>
          </a:p>
        </p:txBody>
      </p:sp>
      <p:sp>
        <p:nvSpPr>
          <p:cNvPr id="8" name="Cloud 7"/>
          <p:cNvSpPr/>
          <p:nvPr/>
        </p:nvSpPr>
        <p:spPr>
          <a:xfrm>
            <a:off x="8702317" y="4206458"/>
            <a:ext cx="2885891" cy="1722976"/>
          </a:xfrm>
          <a:prstGeom prst="cloud">
            <a:avLst/>
          </a:prstGeom>
          <a:ln w="38100">
            <a:solidFill>
              <a:srgbClr val="6850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58</a:t>
            </a:r>
          </a:p>
        </p:txBody>
      </p:sp>
    </p:spTree>
    <p:extLst>
      <p:ext uri="{BB962C8B-B14F-4D97-AF65-F5344CB8AC3E}">
        <p14:creationId xmlns:p14="http://schemas.microsoft.com/office/powerpoint/2010/main" val="29174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trăm,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FBE1EB"/>
                  </a:solidFill>
                </a:ln>
                <a:solidFill>
                  <a:srgbClr val="FBE1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BE1EB"/>
                </a:solidFill>
              </a:ln>
              <a:solidFill>
                <a:srgbClr val="FBE1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207374" y="3130010"/>
            <a:ext cx="215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032071" y="3127299"/>
            <a:ext cx="1468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6000" dirty="0"/>
              <a:t>233</a:t>
            </a:r>
            <a:endParaRPr lang="en-VN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491998" y="2911855"/>
            <a:ext cx="8435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8800" dirty="0">
                <a:solidFill>
                  <a:srgbClr val="FF0000"/>
                </a:solidFill>
              </a:rPr>
              <a:t>&gt;</a:t>
            </a:r>
            <a:endParaRPr lang="en-VN" sz="54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207374" y="3127299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rgbClr val="00B050"/>
                </a:solidFill>
              </a:rPr>
              <a:t>2</a:t>
            </a:r>
            <a:endParaRPr lang="en-VN" sz="60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028723" y="312729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6000">
                <a:solidFill>
                  <a:srgbClr val="00B050"/>
                </a:solidFill>
              </a:rPr>
              <a:t>2</a:t>
            </a:r>
            <a:endParaRPr lang="en-VN" sz="36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630375" y="3124588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455754" y="3132801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046096" y="3134664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887748" y="313280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4183" y="4358405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?</a:t>
            </a:r>
            <a:r>
              <a:rPr lang="en-US" sz="3200">
                <a:solidFill>
                  <a:srgbClr val="00B050"/>
                </a:solidFill>
              </a:rPr>
              <a:t> Hãy nhận xét chữ số hàng trăm của 2 số?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398374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 Hãy so sánh chữ số hàng chục của 2 số?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384183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 Hãy so sánh chữ số hàng đơn vị của 2 số?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Cùng số trăm, cùng số chục: Số nào có số đơn vị lớn hơn thì lớn hơn.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uiExpand="1" build="p"/>
      <p:bldP spid="179" grpId="0"/>
      <p:bldP spid="180" grpId="0"/>
      <p:bldP spid="181" grpId="0"/>
      <p:bldP spid="182" grpId="0"/>
      <p:bldP spid="183" grpId="0"/>
      <p:bldP spid="184" grpId="0"/>
      <p:bldP spid="2" grpId="0"/>
      <p:bldP spid="2" grpId="1"/>
      <p:bldP spid="186" grpId="0"/>
      <p:bldP spid="186" grpId="1"/>
      <p:bldP spid="187" grpId="0"/>
      <p:bldP spid="187" grpId="1"/>
      <p:bldP spid="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397844" y="3195493"/>
            <a:ext cx="1956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6301101" y="3192444"/>
            <a:ext cx="1711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338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576160" y="3037720"/>
            <a:ext cx="15036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endParaRPr kumimoji="0" lang="en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071686" y="146045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328 &lt; 338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835941" y="1087864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408848" y="3189291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3</a:t>
            </a:r>
            <a:endParaRPr lang="en-VN" sz="60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292191" y="318929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3</a:t>
            </a:r>
            <a:endParaRPr lang="en-VN" sz="36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831849" y="318658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719222" y="3194793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247570" y="3196656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7151216" y="3194792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384183" y="4358405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?</a:t>
            </a:r>
            <a:r>
              <a:rPr lang="en-US" sz="3200">
                <a:solidFill>
                  <a:srgbClr val="00B050"/>
                </a:solidFill>
              </a:rPr>
              <a:t> Hãy nhận xét chữ số hàng trăm của 2 số?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398374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 Hãy so sánh chữ số hàng chục của 2 số?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Cùng số trăm, so sánh số chục: Số nào có số chục lớn hơn thì lớn hơn.</a:t>
            </a:r>
          </a:p>
        </p:txBody>
      </p:sp>
    </p:spTree>
    <p:extLst>
      <p:ext uri="{BB962C8B-B14F-4D97-AF65-F5344CB8AC3E}">
        <p14:creationId xmlns:p14="http://schemas.microsoft.com/office/powerpoint/2010/main" val="26658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603" grpId="0"/>
      <p:bldP spid="604" grpId="0"/>
      <p:bldP spid="605" grpId="0" build="p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5" grpId="1"/>
      <p:bldP spid="186" grpId="0"/>
      <p:bldP spid="186" grpId="1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2444705" y="2931252"/>
            <a:ext cx="156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6245302" y="2931252"/>
            <a:ext cx="1553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6000" dirty="0"/>
              <a:t>134</a:t>
            </a:r>
            <a:endParaRPr lang="en-VN" sz="36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613104" y="2710445"/>
            <a:ext cx="1202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8800" dirty="0">
                <a:solidFill>
                  <a:srgbClr val="FF0000"/>
                </a:solidFill>
              </a:rPr>
              <a:t>&gt;</a:t>
            </a:r>
            <a:endParaRPr lang="en-VN" sz="5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455342" y="2925825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2</a:t>
            </a:r>
            <a:endParaRPr lang="en-VN" sz="6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245697" y="292582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1</a:t>
            </a:r>
            <a:endParaRPr lang="en-VN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878343" y="2923114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672728" y="2931327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294064" y="293319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7104722" y="2931326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84183" y="3962480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?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Hãy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nhận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xét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hàng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trăm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2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So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sánh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trăm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trăm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lớn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thì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lớn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68" grpId="0"/>
      <p:bldP spid="69" grpId="0"/>
      <p:bldP spid="70" grpId="0"/>
      <p:bldP spid="71" grpId="0"/>
      <p:bldP spid="72" grpId="0"/>
      <p:bldP spid="73" grpId="0"/>
      <p:bldP spid="74" grpId="0"/>
      <p:bldP spid="74" grpId="1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822951" y="1027522"/>
            <a:ext cx="10387534" cy="45720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978664" y="919880"/>
            <a:ext cx="10241248" cy="510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 tiên so sánh số trăm: Số nào có số trăm lớn hơn thì số đó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 số trăm, so sánh số chục: Số nào có số chục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 số trăm, cùng số chục: 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6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537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HP001 4 hang 1 ô ly</vt:lpstr>
      <vt:lpstr>Times New Roman</vt:lpstr>
      <vt:lpstr>UTM Cookies</vt:lpstr>
      <vt:lpstr>Wingdings</vt:lpstr>
      <vt:lpstr>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THÙY LINH</cp:lastModifiedBy>
  <cp:revision>287</cp:revision>
  <dcterms:created xsi:type="dcterms:W3CDTF">2021-06-02T01:34:28Z</dcterms:created>
  <dcterms:modified xsi:type="dcterms:W3CDTF">2022-03-14T11:40:04Z</dcterms:modified>
</cp:coreProperties>
</file>