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7"/>
  </p:notesMasterIdLst>
  <p:sldIdLst>
    <p:sldId id="2901" r:id="rId2"/>
    <p:sldId id="2922" r:id="rId3"/>
    <p:sldId id="584" r:id="rId4"/>
    <p:sldId id="585" r:id="rId5"/>
    <p:sldId id="586" r:id="rId6"/>
    <p:sldId id="2917" r:id="rId7"/>
    <p:sldId id="259" r:id="rId8"/>
    <p:sldId id="260" r:id="rId9"/>
    <p:sldId id="2918" r:id="rId10"/>
    <p:sldId id="261" r:id="rId11"/>
    <p:sldId id="262" r:id="rId12"/>
    <p:sldId id="263" r:id="rId13"/>
    <p:sldId id="2920" r:id="rId14"/>
    <p:sldId id="265" r:id="rId15"/>
    <p:sldId id="2921" r:id="rId16"/>
  </p:sldIdLst>
  <p:sldSz cx="9144000" cy="5143500" type="screen16x9"/>
  <p:notesSz cx="6858000" cy="9144000"/>
  <p:embeddedFontLst>
    <p:embeddedFont>
      <p:font typeface="Baloo 2" panose="020B0604020202020204" charset="0"/>
      <p:regular r:id="rId18"/>
      <p:bold r:id="rId19"/>
    </p:embeddedFont>
    <p:embeddedFont>
      <p:font typeface="Calibri" panose="020F0502020204030204" pitchFamily="34" charset="0"/>
      <p:regular r:id="rId20"/>
      <p:bold r:id="rId21"/>
      <p:italic r:id="rId22"/>
      <p:boldItalic r:id="rId23"/>
    </p:embeddedFont>
    <p:embeddedFont>
      <p:font typeface="HP001 4 hàng" panose="020B0603050302020204" pitchFamily="34" charset="0"/>
      <p:regular r:id="rId24"/>
      <p:bold r:id="rId25"/>
    </p:embeddedFont>
    <p:embeddedFont>
      <p:font typeface="HP001 5 hàng" panose="020B0603050302020204" pitchFamily="34" charset="0"/>
      <p:regular r:id="rId26"/>
      <p:bold r:id="rId27"/>
    </p:embeddedFont>
    <p:embeddedFont>
      <p:font typeface="Microsoft YaHei" panose="020B0503020204020204" pitchFamily="34" charset="-122"/>
      <p:regular r:id="rId28"/>
      <p:bold r:id="rId29"/>
    </p:embeddedFont>
    <p:embeddedFont>
      <p:font typeface="Pangolin" panose="020B0604020202020204" charset="0"/>
      <p:regular r:id="rId30"/>
    </p:embeddedFont>
    <p:embeddedFont>
      <p:font typeface="SimSun" panose="02010600030101010101" pitchFamily="2" charset="-122"/>
      <p:regular r:id="rId31"/>
    </p:embeddedFont>
    <p:embeddedFont>
      <p:font typeface="SimSun" panose="02010600030101010101" pitchFamily="2" charset="-122"/>
      <p:regular r:id="rId3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32" roundtripDataSignature="AMtx7miSgQWGxG4kzANufyRWbmZ8l+LjH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0" d="100"/>
          <a:sy n="90" d="100"/>
        </p:scale>
        <p:origin x="81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32" Type="http://customschemas.google.com/relationships/presentationmetadata" Target="meta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31" Type="http://schemas.openxmlformats.org/officeDocument/2006/relationships/font" Target="fonts/font1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font" Target="fonts/font13.fntdata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A70F956-FC7D-4434-9D9E-CC985997F4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193786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35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幻灯片图像占位符 1">
            <a:extLst>
              <a:ext uri="{FF2B5EF4-FFF2-40B4-BE49-F238E27FC236}">
                <a16:creationId xmlns:a16="http://schemas.microsoft.com/office/drawing/2014/main" id="{34B1FDFA-2D02-4A02-8800-BD590E2D482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5" name="备注占位符 2">
            <a:extLst>
              <a:ext uri="{FF2B5EF4-FFF2-40B4-BE49-F238E27FC236}">
                <a16:creationId xmlns:a16="http://schemas.microsoft.com/office/drawing/2014/main" id="{E36B5D96-F74F-4BF9-BEB6-A8E5F263AD3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28676" name="灯片编号占位符 3">
            <a:extLst>
              <a:ext uri="{FF2B5EF4-FFF2-40B4-BE49-F238E27FC236}">
                <a16:creationId xmlns:a16="http://schemas.microsoft.com/office/drawing/2014/main" id="{054EB059-71B0-4C37-8D5B-7642C0DD9C9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AFD37E04-DC4E-4DE7-BBAF-244667322F59}" type="slidenum">
              <a:rPr lang="zh-CN" altLang="en-US">
                <a:solidFill>
                  <a:srgbClr val="000000"/>
                </a:solidFill>
                <a:ea typeface="SimSun" panose="02010600030101010101" pitchFamily="2" charset="-122"/>
              </a:rPr>
              <a:pPr/>
              <a:t>13</a:t>
            </a:fld>
            <a:endParaRPr lang="zh-CN" altLang="en-US">
              <a:solidFill>
                <a:srgbClr val="000000"/>
              </a:solidFill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65764914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" name="Google Shape;152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A70F956-FC7D-4434-9D9E-CC985997F4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19378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幻灯片图像占位符 1">
            <a:extLst>
              <a:ext uri="{FF2B5EF4-FFF2-40B4-BE49-F238E27FC236}">
                <a16:creationId xmlns:a16="http://schemas.microsoft.com/office/drawing/2014/main" id="{58125A13-AE01-43C9-9200-44C8552C014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备注占位符 2">
            <a:extLst>
              <a:ext uri="{FF2B5EF4-FFF2-40B4-BE49-F238E27FC236}">
                <a16:creationId xmlns:a16="http://schemas.microsoft.com/office/drawing/2014/main" id="{379E3FC9-9A3D-472A-B352-68E08C2E1EF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328B186-B04B-4045-8606-3539EF75388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l">
              <a:buClr>
                <a:srgbClr val="000000"/>
              </a:buClr>
              <a:buFont typeface="Arial"/>
              <a:buNone/>
              <a:defRPr/>
            </a:pPr>
            <a:fld id="{283A440A-AA6B-43A3-9D72-D56C85FD01AC}" type="slidenum">
              <a:rPr lang="zh-CN" altLang="en-US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pPr algn="l">
                <a:buClr>
                  <a:srgbClr val="000000"/>
                </a:buClr>
                <a:buFont typeface="Arial"/>
                <a:buNone/>
                <a:defRPr/>
              </a:pPr>
              <a:t>2</a:t>
            </a:fld>
            <a:endParaRPr lang="zh-CN" altLang="en-US"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272806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幻灯片图像占位符 1">
            <a:extLst>
              <a:ext uri="{FF2B5EF4-FFF2-40B4-BE49-F238E27FC236}">
                <a16:creationId xmlns:a16="http://schemas.microsoft.com/office/drawing/2014/main" id="{34B1FDFA-2D02-4A02-8800-BD590E2D482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5" name="备注占位符 2">
            <a:extLst>
              <a:ext uri="{FF2B5EF4-FFF2-40B4-BE49-F238E27FC236}">
                <a16:creationId xmlns:a16="http://schemas.microsoft.com/office/drawing/2014/main" id="{E36B5D96-F74F-4BF9-BEB6-A8E5F263AD3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28676" name="灯片编号占位符 3">
            <a:extLst>
              <a:ext uri="{FF2B5EF4-FFF2-40B4-BE49-F238E27FC236}">
                <a16:creationId xmlns:a16="http://schemas.microsoft.com/office/drawing/2014/main" id="{054EB059-71B0-4C37-8D5B-7642C0DD9C9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AFD37E04-DC4E-4DE7-BBAF-244667322F59}" type="slidenum">
              <a:rPr lang="zh-CN" altLang="en-US">
                <a:solidFill>
                  <a:srgbClr val="000000"/>
                </a:solidFill>
                <a:ea typeface="SimSun" panose="02010600030101010101" pitchFamily="2" charset="-122"/>
              </a:rPr>
              <a:pPr/>
              <a:t>3</a:t>
            </a:fld>
            <a:endParaRPr lang="zh-CN" altLang="en-US">
              <a:solidFill>
                <a:srgbClr val="000000"/>
              </a:solidFill>
              <a:ea typeface="SimSun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幻灯片图像占位符 1">
            <a:extLst>
              <a:ext uri="{FF2B5EF4-FFF2-40B4-BE49-F238E27FC236}">
                <a16:creationId xmlns:a16="http://schemas.microsoft.com/office/drawing/2014/main" id="{34B1FDFA-2D02-4A02-8800-BD590E2D482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5" name="备注占位符 2">
            <a:extLst>
              <a:ext uri="{FF2B5EF4-FFF2-40B4-BE49-F238E27FC236}">
                <a16:creationId xmlns:a16="http://schemas.microsoft.com/office/drawing/2014/main" id="{E36B5D96-F74F-4BF9-BEB6-A8E5F263AD3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28676" name="灯片编号占位符 3">
            <a:extLst>
              <a:ext uri="{FF2B5EF4-FFF2-40B4-BE49-F238E27FC236}">
                <a16:creationId xmlns:a16="http://schemas.microsoft.com/office/drawing/2014/main" id="{054EB059-71B0-4C37-8D5B-7642C0DD9C9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AFD37E04-DC4E-4DE7-BBAF-244667322F59}" type="slidenum">
              <a:rPr lang="zh-CN" altLang="en-US">
                <a:solidFill>
                  <a:srgbClr val="000000"/>
                </a:solidFill>
                <a:ea typeface="SimSun" panose="02010600030101010101" pitchFamily="2" charset="-122"/>
              </a:rPr>
              <a:pPr/>
              <a:t>6</a:t>
            </a:fld>
            <a:endParaRPr lang="zh-CN" altLang="en-US">
              <a:solidFill>
                <a:srgbClr val="000000"/>
              </a:solidFill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7907790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2" name="Google Shape;102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幻灯片图像占位符 1">
            <a:extLst>
              <a:ext uri="{FF2B5EF4-FFF2-40B4-BE49-F238E27FC236}">
                <a16:creationId xmlns:a16="http://schemas.microsoft.com/office/drawing/2014/main" id="{34B1FDFA-2D02-4A02-8800-BD590E2D482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5" name="备注占位符 2">
            <a:extLst>
              <a:ext uri="{FF2B5EF4-FFF2-40B4-BE49-F238E27FC236}">
                <a16:creationId xmlns:a16="http://schemas.microsoft.com/office/drawing/2014/main" id="{E36B5D96-F74F-4BF9-BEB6-A8E5F263AD3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28676" name="灯片编号占位符 3">
            <a:extLst>
              <a:ext uri="{FF2B5EF4-FFF2-40B4-BE49-F238E27FC236}">
                <a16:creationId xmlns:a16="http://schemas.microsoft.com/office/drawing/2014/main" id="{054EB059-71B0-4C37-8D5B-7642C0DD9C9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AFD37E04-DC4E-4DE7-BBAF-244667322F59}" type="slidenum">
              <a:rPr lang="zh-CN" altLang="en-US">
                <a:solidFill>
                  <a:srgbClr val="000000"/>
                </a:solidFill>
                <a:ea typeface="SimSun" panose="02010600030101010101" pitchFamily="2" charset="-122"/>
              </a:rPr>
              <a:pPr/>
              <a:t>9</a:t>
            </a:fld>
            <a:endParaRPr lang="zh-CN" altLang="en-US">
              <a:solidFill>
                <a:srgbClr val="000000"/>
              </a:solidFill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1985031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5" name="Google Shape;115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29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AD5E6"/>
        </a:solidFill>
        <a:effectLst/>
      </p:bgPr>
    </p:bg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4"/>
          <p:cNvSpPr/>
          <p:nvPr/>
        </p:nvSpPr>
        <p:spPr>
          <a:xfrm>
            <a:off x="348343" y="116114"/>
            <a:ext cx="8636000" cy="4717143"/>
          </a:xfrm>
          <a:prstGeom prst="roundRect">
            <a:avLst>
              <a:gd name="adj" fmla="val 5424"/>
            </a:avLst>
          </a:prstGeom>
          <a:solidFill>
            <a:schemeClr val="lt1"/>
          </a:solidFill>
          <a:ln w="41275" cap="flat" cmpd="dbl">
            <a:solidFill>
              <a:srgbClr val="A165AB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8100000" algn="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>
            <a:extLst>
              <a:ext uri="{FF2B5EF4-FFF2-40B4-BE49-F238E27FC236}">
                <a16:creationId xmlns:a16="http://schemas.microsoft.com/office/drawing/2014/main" id="{C1AECC47-387F-4486-99BC-75C663C3506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38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418237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241374-5417-404E-8337-7907A9D5E4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7B510C-D016-4C24-9660-99E5FC9C39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0920A4-B33E-43CB-A6A0-2BE2ADD512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079BB9-1450-44EA-825C-E9385D6040C1}" type="datetimeFigureOut">
              <a:rPr lang="en-US" smtClean="0"/>
              <a:t>3/18/2022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47C13B-23A5-49E0-BA55-A254BC327B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01D7F2-647B-4494-B432-DBE4C99317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C633C-5F34-4983-A94B-C439567EE0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83744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FC2334-92D3-463D-8F5C-EB6142E98C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8D747AD-A471-469D-B367-1E6340D063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079BB9-1450-44EA-825C-E9385D6040C1}" type="datetimeFigureOut">
              <a:rPr lang="en-US" smtClean="0"/>
              <a:t>3/18/2022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17D1EF3-9726-4459-8D2E-9275A45F41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665AFDA-1096-4021-AFC1-6E5C3BC77A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C633C-5F34-4983-A94B-C439567EE0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93572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2"/>
          <p:cNvSpPr txBox="1">
            <a:spLocks noGrp="1"/>
          </p:cNvSpPr>
          <p:nvPr>
            <p:ph type="title"/>
          </p:nvPr>
        </p:nvSpPr>
        <p:spPr>
          <a:xfrm>
            <a:off x="713100" y="445025"/>
            <a:ext cx="77178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/>
          </a:p>
        </p:txBody>
      </p:sp>
      <p:sp>
        <p:nvSpPr>
          <p:cNvPr id="7" name="Google Shape;7;p12"/>
          <p:cNvSpPr txBox="1">
            <a:spLocks noGrp="1"/>
          </p:cNvSpPr>
          <p:nvPr>
            <p:ph type="body" idx="1"/>
          </p:nvPr>
        </p:nvSpPr>
        <p:spPr>
          <a:xfrm>
            <a:off x="713100" y="1152475"/>
            <a:ext cx="77178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●"/>
              <a:defRPr sz="16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○"/>
              <a:defRPr sz="16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■"/>
              <a:defRPr sz="16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●"/>
              <a:defRPr sz="16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○"/>
              <a:defRPr sz="16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■"/>
              <a:defRPr sz="16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●"/>
              <a:defRPr sz="16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○"/>
              <a:defRPr sz="16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■"/>
              <a:defRPr sz="16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8" name="Google Shape;8;p12"/>
          <p:cNvSpPr txBox="1"/>
          <p:nvPr/>
        </p:nvSpPr>
        <p:spPr>
          <a:xfrm>
            <a:off x="6922851" y="4876800"/>
            <a:ext cx="1605064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FeistyForwarders_0968120672</a:t>
            </a:r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7" Type="http://schemas.openxmlformats.org/officeDocument/2006/relationships/image" Target="../media/image11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emf"/><Relationship Id="rId5" Type="http://schemas.openxmlformats.org/officeDocument/2006/relationships/image" Target="../media/image9.emf"/><Relationship Id="rId4" Type="http://schemas.openxmlformats.org/officeDocument/2006/relationships/image" Target="../media/image8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png"/><Relationship Id="rId5" Type="http://schemas.openxmlformats.org/officeDocument/2006/relationships/image" Target="../media/image5.jp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7" Type="http://schemas.openxmlformats.org/officeDocument/2006/relationships/image" Target="../media/image11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emf"/><Relationship Id="rId5" Type="http://schemas.openxmlformats.org/officeDocument/2006/relationships/image" Target="../media/image9.emf"/><Relationship Id="rId4" Type="http://schemas.openxmlformats.org/officeDocument/2006/relationships/image" Target="../media/image8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7" Type="http://schemas.openxmlformats.org/officeDocument/2006/relationships/image" Target="../media/image11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emf"/><Relationship Id="rId5" Type="http://schemas.openxmlformats.org/officeDocument/2006/relationships/image" Target="../media/image9.emf"/><Relationship Id="rId4" Type="http://schemas.openxmlformats.org/officeDocument/2006/relationships/image" Target="../media/image8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7" Type="http://schemas.openxmlformats.org/officeDocument/2006/relationships/image" Target="../media/image11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emf"/><Relationship Id="rId5" Type="http://schemas.openxmlformats.org/officeDocument/2006/relationships/image" Target="../media/image9.emf"/><Relationship Id="rId4" Type="http://schemas.openxmlformats.org/officeDocument/2006/relationships/image" Target="../media/image8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"/>
            <a:ext cx="9144000" cy="517736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A2140F4-5040-43D1-A685-C54D3B6FFD7B}"/>
              </a:ext>
            </a:extLst>
          </p:cNvPr>
          <p:cNvSpPr txBox="1"/>
          <p:nvPr/>
        </p:nvSpPr>
        <p:spPr>
          <a:xfrm>
            <a:off x="980651" y="772556"/>
            <a:ext cx="700328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solidFill>
                  <a:srgbClr val="FF0000"/>
                </a:solidFill>
                <a:latin typeface="HP001 4 hàng" panose="020B0603050302020204" pitchFamily="34" charset="0"/>
                <a:cs typeface="Calibri" panose="020F0502020204030204" pitchFamily="34" charset="0"/>
              </a:rPr>
              <a:t>Chào mừng các con đến với tiết học</a:t>
            </a:r>
            <a:endParaRPr lang="en-US" sz="6000" b="1" dirty="0">
              <a:solidFill>
                <a:srgbClr val="FF0000"/>
              </a:solidFill>
              <a:latin typeface="HP001 4 hàng" panose="020B060305030202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0067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3000">
        <p14:gallery dir="l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6"/>
          <p:cNvSpPr/>
          <p:nvPr/>
        </p:nvSpPr>
        <p:spPr>
          <a:xfrm>
            <a:off x="532980" y="305094"/>
            <a:ext cx="8078039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Chúng ta có thể làm gì </a:t>
            </a:r>
            <a:endParaRPr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để chia sẻ với những người khuyết tật?</a:t>
            </a:r>
            <a:endParaRPr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18" name="Google Shape;118;p6"/>
          <p:cNvGrpSpPr/>
          <p:nvPr/>
        </p:nvGrpSpPr>
        <p:grpSpPr>
          <a:xfrm>
            <a:off x="532980" y="1777231"/>
            <a:ext cx="2596101" cy="2826997"/>
            <a:chOff x="508343" y="1724068"/>
            <a:chExt cx="2596101" cy="2826997"/>
          </a:xfrm>
        </p:grpSpPr>
        <p:pic>
          <p:nvPicPr>
            <p:cNvPr id="119" name="Google Shape;119;p6" descr="Người Khuyết Tật Minh Họa Trên Xe Lăn Hình ảnh | Định dạng hình ảnh PSD  611473234| vn.lovepik.com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508343" y="1724068"/>
              <a:ext cx="2596101" cy="25961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0" name="Google Shape;120;p6"/>
            <p:cNvSpPr/>
            <p:nvPr/>
          </p:nvSpPr>
          <p:spPr>
            <a:xfrm>
              <a:off x="1280458" y="4139642"/>
              <a:ext cx="1150777" cy="411423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38100" cap="flat" cmpd="sng">
              <a:solidFill>
                <a:srgbClr val="0070C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1" i="0" u="none" strike="noStrike" cap="none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Đẩy xe</a:t>
              </a: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21" name="Google Shape;121;p6"/>
          <p:cNvGrpSpPr/>
          <p:nvPr/>
        </p:nvGrpSpPr>
        <p:grpSpPr>
          <a:xfrm>
            <a:off x="3468094" y="1777231"/>
            <a:ext cx="2596101" cy="2826997"/>
            <a:chOff x="3443457" y="1724068"/>
            <a:chExt cx="2596101" cy="2826997"/>
          </a:xfrm>
        </p:grpSpPr>
        <p:pic>
          <p:nvPicPr>
            <p:cNvPr id="122" name="Google Shape;122;p6" descr="Người Tàn Tật Với Tay Và Nạng Hình ảnh | Định dạng hình ảnh PSD 611473233|  vn.lovepik.com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443457" y="1724068"/>
              <a:ext cx="2596101" cy="25961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3" name="Google Shape;123;p6"/>
            <p:cNvSpPr/>
            <p:nvPr/>
          </p:nvSpPr>
          <p:spPr>
            <a:xfrm>
              <a:off x="4267050" y="4139642"/>
              <a:ext cx="980917" cy="411423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38100" cap="flat" cmpd="sng">
              <a:solidFill>
                <a:srgbClr val="0070C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1" i="0" u="none" strike="noStrike" cap="none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Đỡ</a:t>
              </a: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24" name="Google Shape;124;p6"/>
          <p:cNvGrpSpPr/>
          <p:nvPr/>
        </p:nvGrpSpPr>
        <p:grpSpPr>
          <a:xfrm>
            <a:off x="6403208" y="1777231"/>
            <a:ext cx="2596102" cy="3010172"/>
            <a:chOff x="6378571" y="1724068"/>
            <a:chExt cx="2596102" cy="3010172"/>
          </a:xfrm>
        </p:grpSpPr>
        <p:pic>
          <p:nvPicPr>
            <p:cNvPr id="125" name="Google Shape;125;p6" descr="Hình ảnh Người Tàn Tật PNG, Vector, PSD, và biểu tượng để tải về miễn phí |  pngtree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6378571" y="1724068"/>
              <a:ext cx="2596102" cy="259610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6" name="Google Shape;126;p6"/>
            <p:cNvSpPr/>
            <p:nvPr/>
          </p:nvSpPr>
          <p:spPr>
            <a:xfrm>
              <a:off x="6718283" y="4131876"/>
              <a:ext cx="1804828" cy="602364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38100" cap="flat" cmpd="sng">
              <a:solidFill>
                <a:srgbClr val="0070C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1" i="0" u="none" strike="noStrike" cap="none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Giúp họ sang đường</a:t>
              </a: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Google Shape;131;p7" descr="Tập sống bố thí khi đi xe buýt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92766" y="258346"/>
            <a:ext cx="6358467" cy="3574229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Google Shape;132;p7"/>
          <p:cNvSpPr/>
          <p:nvPr/>
        </p:nvSpPr>
        <p:spPr>
          <a:xfrm>
            <a:off x="0" y="3815639"/>
            <a:ext cx="9144000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lang="en-US" sz="2000" b="0" i="0" u="none" strike="noStrike" cap="none">
                <a:solidFill>
                  <a:srgbClr val="13171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Giúp người khuyết tật lên xe buýt (bằng cửa sau).</a:t>
            </a:r>
            <a:endParaRPr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0" lvl="0" indent="-34290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lang="en-US" sz="2000" b="0" i="0" u="none" strike="noStrike" cap="none">
                <a:solidFill>
                  <a:srgbClr val="13171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Nhường chỗ cho người khuyết tật khi tham gia các phương tiện công cộng.</a:t>
            </a:r>
            <a:endParaRPr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Google Shape;137;p8" descr="Giao tiếp với trẻ em khiếm thính | Vinmec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28712" y="626688"/>
            <a:ext cx="4569883" cy="3275033"/>
          </a:xfrm>
          <a:prstGeom prst="rect">
            <a:avLst/>
          </a:prstGeom>
          <a:noFill/>
          <a:ln>
            <a:noFill/>
          </a:ln>
        </p:spPr>
      </p:pic>
      <p:sp>
        <p:nvSpPr>
          <p:cNvPr id="138" name="Google Shape;138;p8"/>
          <p:cNvSpPr/>
          <p:nvPr/>
        </p:nvSpPr>
        <p:spPr>
          <a:xfrm>
            <a:off x="767645" y="4019881"/>
            <a:ext cx="7778045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>
                <a:solidFill>
                  <a:srgbClr val="13171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Dùng ngôn ngữ kí hiệu để giao tiếp với người khiếm thính</a:t>
            </a:r>
            <a:endParaRPr sz="2000" b="0" i="0" u="none" strike="noStrike" cap="none">
              <a:solidFill>
                <a:srgbClr val="13171A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FE955690-30BB-41AB-9DE3-2465D5A2D6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460772"/>
            <a:ext cx="6858000" cy="536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D58F6C69-6C19-43F7-939F-76A7535A13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3056" y="1110853"/>
            <a:ext cx="5957888" cy="298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37C3AC8E-3912-45C4-B7A9-EF2EF7F4AE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8262" y="746522"/>
            <a:ext cx="1433513" cy="15466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328E0248-2418-4B54-86AC-2AAF35201B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1775" y="679848"/>
            <a:ext cx="1112044" cy="13727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986DF483-2F3F-4371-8B28-EC2EF815EC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0503" y="3162300"/>
            <a:ext cx="4613672" cy="1132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7655" name="组合 10">
            <a:extLst>
              <a:ext uri="{FF2B5EF4-FFF2-40B4-BE49-F238E27FC236}">
                <a16:creationId xmlns:a16="http://schemas.microsoft.com/office/drawing/2014/main" id="{D356DF4D-A6B2-49D4-B7D7-A8F029801884}"/>
              </a:ext>
            </a:extLst>
          </p:cNvPr>
          <p:cNvGrpSpPr>
            <a:grpSpLocks/>
          </p:cNvGrpSpPr>
          <p:nvPr/>
        </p:nvGrpSpPr>
        <p:grpSpPr bwMode="auto">
          <a:xfrm rot="6329695" flipH="1">
            <a:off x="5914430" y="2188964"/>
            <a:ext cx="950119" cy="648891"/>
            <a:chOff x="9015984" y="2528554"/>
            <a:chExt cx="2157344" cy="1473489"/>
          </a:xfrm>
        </p:grpSpPr>
        <p:sp>
          <p:nvSpPr>
            <p:cNvPr id="27657" name="Freeform 166">
              <a:extLst>
                <a:ext uri="{FF2B5EF4-FFF2-40B4-BE49-F238E27FC236}">
                  <a16:creationId xmlns:a16="http://schemas.microsoft.com/office/drawing/2014/main" id="{445C6CFD-41F0-4C42-838B-C7E49EA0EB2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32784" y="3116474"/>
              <a:ext cx="831450" cy="526422"/>
            </a:xfrm>
            <a:custGeom>
              <a:avLst/>
              <a:gdLst>
                <a:gd name="T0" fmla="*/ 2147483646 w 143"/>
                <a:gd name="T1" fmla="*/ 2147483646 h 90"/>
                <a:gd name="T2" fmla="*/ 2147483646 w 143"/>
                <a:gd name="T3" fmla="*/ 2147483646 h 90"/>
                <a:gd name="T4" fmla="*/ 2147483646 w 143"/>
                <a:gd name="T5" fmla="*/ 2147483646 h 90"/>
                <a:gd name="T6" fmla="*/ 2147483646 w 143"/>
                <a:gd name="T7" fmla="*/ 0 h 90"/>
                <a:gd name="T8" fmla="*/ 0 w 143"/>
                <a:gd name="T9" fmla="*/ 2147483646 h 90"/>
                <a:gd name="T10" fmla="*/ 2147483646 w 143"/>
                <a:gd name="T11" fmla="*/ 2147483646 h 9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43" h="90">
                  <a:moveTo>
                    <a:pt x="10" y="90"/>
                  </a:moveTo>
                  <a:cubicBezTo>
                    <a:pt x="10" y="90"/>
                    <a:pt x="10" y="90"/>
                    <a:pt x="10" y="90"/>
                  </a:cubicBezTo>
                  <a:cubicBezTo>
                    <a:pt x="52" y="61"/>
                    <a:pt x="98" y="41"/>
                    <a:pt x="143" y="18"/>
                  </a:cubicBezTo>
                  <a:cubicBezTo>
                    <a:pt x="138" y="12"/>
                    <a:pt x="134" y="7"/>
                    <a:pt x="13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4" y="79"/>
                    <a:pt x="8" y="83"/>
                    <a:pt x="10" y="9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51435" tIns="25718" rIns="51435" bIns="25718"/>
            <a:lstStyle/>
            <a:p>
              <a:endParaRPr lang="en-US" sz="1050"/>
            </a:p>
          </p:txBody>
        </p:sp>
        <p:sp>
          <p:nvSpPr>
            <p:cNvPr id="27658" name="Freeform 167">
              <a:extLst>
                <a:ext uri="{FF2B5EF4-FFF2-40B4-BE49-F238E27FC236}">
                  <a16:creationId xmlns:a16="http://schemas.microsoft.com/office/drawing/2014/main" id="{8D4B9B8E-C3B6-44FD-9EFA-85A35DC2DD76}"/>
                </a:ext>
              </a:extLst>
            </p:cNvPr>
            <p:cNvSpPr>
              <a:spLocks/>
            </p:cNvSpPr>
            <p:nvPr/>
          </p:nvSpPr>
          <p:spPr bwMode="auto">
            <a:xfrm>
              <a:off x="9933530" y="2779466"/>
              <a:ext cx="954446" cy="787173"/>
            </a:xfrm>
            <a:custGeom>
              <a:avLst/>
              <a:gdLst>
                <a:gd name="T0" fmla="*/ 2147483646 w 164"/>
                <a:gd name="T1" fmla="*/ 2147483646 h 135"/>
                <a:gd name="T2" fmla="*/ 2147483646 w 164"/>
                <a:gd name="T3" fmla="*/ 0 h 135"/>
                <a:gd name="T4" fmla="*/ 2147483646 w 164"/>
                <a:gd name="T5" fmla="*/ 2147483646 h 135"/>
                <a:gd name="T6" fmla="*/ 2147483646 w 164"/>
                <a:gd name="T7" fmla="*/ 2147483646 h 135"/>
                <a:gd name="T8" fmla="*/ 2147483646 w 164"/>
                <a:gd name="T9" fmla="*/ 2147483646 h 135"/>
                <a:gd name="T10" fmla="*/ 2147483646 w 164"/>
                <a:gd name="T11" fmla="*/ 2147483646 h 13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64" h="135">
                  <a:moveTo>
                    <a:pt x="164" y="58"/>
                  </a:moveTo>
                  <a:cubicBezTo>
                    <a:pt x="154" y="40"/>
                    <a:pt x="146" y="20"/>
                    <a:pt x="140" y="0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3" y="92"/>
                    <a:pt x="0" y="109"/>
                    <a:pt x="5" y="120"/>
                  </a:cubicBezTo>
                  <a:cubicBezTo>
                    <a:pt x="10" y="129"/>
                    <a:pt x="24" y="128"/>
                    <a:pt x="34" y="135"/>
                  </a:cubicBezTo>
                  <a:cubicBezTo>
                    <a:pt x="164" y="58"/>
                    <a:pt x="164" y="58"/>
                    <a:pt x="164" y="58"/>
                  </a:cubicBezTo>
                </a:path>
              </a:pathLst>
            </a:custGeom>
            <a:solidFill>
              <a:srgbClr val="ECC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51435" tIns="25718" rIns="51435" bIns="25718"/>
            <a:lstStyle/>
            <a:p>
              <a:endParaRPr lang="en-US" sz="1050"/>
            </a:p>
          </p:txBody>
        </p:sp>
        <p:sp>
          <p:nvSpPr>
            <p:cNvPr id="27659" name="Freeform 168">
              <a:extLst>
                <a:ext uri="{FF2B5EF4-FFF2-40B4-BE49-F238E27FC236}">
                  <a16:creationId xmlns:a16="http://schemas.microsoft.com/office/drawing/2014/main" id="{A8B435EE-B4D2-41D3-940C-4783EAB26073}"/>
                </a:ext>
              </a:extLst>
            </p:cNvPr>
            <p:cNvSpPr>
              <a:spLocks/>
            </p:cNvSpPr>
            <p:nvPr/>
          </p:nvSpPr>
          <p:spPr bwMode="auto">
            <a:xfrm>
              <a:off x="9618662" y="2570374"/>
              <a:ext cx="1129101" cy="656798"/>
            </a:xfrm>
            <a:custGeom>
              <a:avLst/>
              <a:gdLst>
                <a:gd name="T0" fmla="*/ 2147483646 w 194"/>
                <a:gd name="T1" fmla="*/ 0 h 113"/>
                <a:gd name="T2" fmla="*/ 0 w 194"/>
                <a:gd name="T3" fmla="*/ 2147483646 h 113"/>
                <a:gd name="T4" fmla="*/ 2147483646 w 194"/>
                <a:gd name="T5" fmla="*/ 2147483646 h 113"/>
                <a:gd name="T6" fmla="*/ 2147483646 w 194"/>
                <a:gd name="T7" fmla="*/ 2147483646 h 113"/>
                <a:gd name="T8" fmla="*/ 2147483646 w 194"/>
                <a:gd name="T9" fmla="*/ 2147483646 h 113"/>
                <a:gd name="T10" fmla="*/ 2147483646 w 194"/>
                <a:gd name="T11" fmla="*/ 0 h 11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94" h="113">
                  <a:moveTo>
                    <a:pt x="185" y="0"/>
                  </a:moveTo>
                  <a:cubicBezTo>
                    <a:pt x="0" y="110"/>
                    <a:pt x="0" y="110"/>
                    <a:pt x="0" y="110"/>
                  </a:cubicBezTo>
                  <a:cubicBezTo>
                    <a:pt x="4" y="108"/>
                    <a:pt x="47" y="90"/>
                    <a:pt x="59" y="105"/>
                  </a:cubicBezTo>
                  <a:cubicBezTo>
                    <a:pt x="61" y="108"/>
                    <a:pt x="63" y="110"/>
                    <a:pt x="63" y="113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1" y="24"/>
                    <a:pt x="188" y="12"/>
                    <a:pt x="185" y="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51435" tIns="25718" rIns="51435" bIns="25718"/>
            <a:lstStyle/>
            <a:p>
              <a:endParaRPr lang="en-US" sz="1050"/>
            </a:p>
          </p:txBody>
        </p:sp>
        <p:sp>
          <p:nvSpPr>
            <p:cNvPr id="27660" name="Freeform 169">
              <a:extLst>
                <a:ext uri="{FF2B5EF4-FFF2-40B4-BE49-F238E27FC236}">
                  <a16:creationId xmlns:a16="http://schemas.microsoft.com/office/drawing/2014/main" id="{1BFD2944-51B7-4A77-B7D1-27BC559EF35B}"/>
                </a:ext>
              </a:extLst>
            </p:cNvPr>
            <p:cNvSpPr>
              <a:spLocks/>
            </p:cNvSpPr>
            <p:nvPr/>
          </p:nvSpPr>
          <p:spPr bwMode="auto">
            <a:xfrm>
              <a:off x="9200477" y="3094334"/>
              <a:ext cx="996266" cy="797012"/>
            </a:xfrm>
            <a:custGeom>
              <a:avLst/>
              <a:gdLst>
                <a:gd name="T0" fmla="*/ 2147483646 w 171"/>
                <a:gd name="T1" fmla="*/ 2147483646 h 137"/>
                <a:gd name="T2" fmla="*/ 2147483646 w 171"/>
                <a:gd name="T3" fmla="*/ 2147483646 h 137"/>
                <a:gd name="T4" fmla="*/ 2147483646 w 171"/>
                <a:gd name="T5" fmla="*/ 2147483646 h 137"/>
                <a:gd name="T6" fmla="*/ 2147483646 w 171"/>
                <a:gd name="T7" fmla="*/ 2147483646 h 137"/>
                <a:gd name="T8" fmla="*/ 2147483646 w 171"/>
                <a:gd name="T9" fmla="*/ 2147483646 h 137"/>
                <a:gd name="T10" fmla="*/ 2147483646 w 171"/>
                <a:gd name="T11" fmla="*/ 2147483646 h 137"/>
                <a:gd name="T12" fmla="*/ 2147483646 w 171"/>
                <a:gd name="T13" fmla="*/ 2147483646 h 137"/>
                <a:gd name="T14" fmla="*/ 2147483646 w 171"/>
                <a:gd name="T15" fmla="*/ 2147483646 h 137"/>
                <a:gd name="T16" fmla="*/ 2147483646 w 171"/>
                <a:gd name="T17" fmla="*/ 2147483646 h 137"/>
                <a:gd name="T18" fmla="*/ 2147483646 w 171"/>
                <a:gd name="T19" fmla="*/ 2147483646 h 137"/>
                <a:gd name="T20" fmla="*/ 0 w 171"/>
                <a:gd name="T21" fmla="*/ 2147483646 h 137"/>
                <a:gd name="T22" fmla="*/ 2147483646 w 171"/>
                <a:gd name="T23" fmla="*/ 2147483646 h 137"/>
                <a:gd name="T24" fmla="*/ 2147483646 w 171"/>
                <a:gd name="T25" fmla="*/ 2147483646 h 137"/>
                <a:gd name="T26" fmla="*/ 2147483646 w 171"/>
                <a:gd name="T27" fmla="*/ 2147483646 h 137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71" h="137">
                  <a:moveTo>
                    <a:pt x="170" y="94"/>
                  </a:moveTo>
                  <a:cubicBezTo>
                    <a:pt x="166" y="97"/>
                    <a:pt x="163" y="99"/>
                    <a:pt x="159" y="102"/>
                  </a:cubicBezTo>
                  <a:cubicBezTo>
                    <a:pt x="163" y="99"/>
                    <a:pt x="166" y="97"/>
                    <a:pt x="170" y="94"/>
                  </a:cubicBezTo>
                  <a:cubicBezTo>
                    <a:pt x="170" y="94"/>
                    <a:pt x="170" y="94"/>
                    <a:pt x="170" y="94"/>
                  </a:cubicBezTo>
                  <a:cubicBezTo>
                    <a:pt x="168" y="87"/>
                    <a:pt x="164" y="83"/>
                    <a:pt x="160" y="81"/>
                  </a:cubicBezTo>
                  <a:cubicBezTo>
                    <a:pt x="150" y="74"/>
                    <a:pt x="136" y="75"/>
                    <a:pt x="131" y="66"/>
                  </a:cubicBezTo>
                  <a:cubicBezTo>
                    <a:pt x="126" y="55"/>
                    <a:pt x="139" y="38"/>
                    <a:pt x="135" y="23"/>
                  </a:cubicBezTo>
                  <a:cubicBezTo>
                    <a:pt x="135" y="20"/>
                    <a:pt x="133" y="18"/>
                    <a:pt x="131" y="15"/>
                  </a:cubicBezTo>
                  <a:cubicBezTo>
                    <a:pt x="119" y="0"/>
                    <a:pt x="76" y="18"/>
                    <a:pt x="72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4"/>
                    <a:pt x="12" y="121"/>
                    <a:pt x="17" y="137"/>
                  </a:cubicBezTo>
                  <a:cubicBezTo>
                    <a:pt x="69" y="125"/>
                    <a:pt x="126" y="124"/>
                    <a:pt x="171" y="97"/>
                  </a:cubicBezTo>
                  <a:cubicBezTo>
                    <a:pt x="171" y="96"/>
                    <a:pt x="171" y="95"/>
                    <a:pt x="170" y="94"/>
                  </a:cubicBezTo>
                </a:path>
              </a:pathLst>
            </a:custGeom>
            <a:solidFill>
              <a:srgbClr val="EAC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51435" tIns="25718" rIns="51435" bIns="25718"/>
            <a:lstStyle/>
            <a:p>
              <a:endParaRPr lang="en-US" sz="1050"/>
            </a:p>
          </p:txBody>
        </p:sp>
        <p:sp>
          <p:nvSpPr>
            <p:cNvPr id="27661" name="Freeform 170">
              <a:extLst>
                <a:ext uri="{FF2B5EF4-FFF2-40B4-BE49-F238E27FC236}">
                  <a16:creationId xmlns:a16="http://schemas.microsoft.com/office/drawing/2014/main" id="{C533F2B4-79F0-492B-9C21-B097CAC02980}"/>
                </a:ext>
              </a:extLst>
            </p:cNvPr>
            <p:cNvSpPr>
              <a:spLocks/>
            </p:cNvSpPr>
            <p:nvPr/>
          </p:nvSpPr>
          <p:spPr bwMode="auto">
            <a:xfrm>
              <a:off x="9033203" y="3758510"/>
              <a:ext cx="265671" cy="221392"/>
            </a:xfrm>
            <a:custGeom>
              <a:avLst/>
              <a:gdLst>
                <a:gd name="T0" fmla="*/ 2147483646 w 46"/>
                <a:gd name="T1" fmla="*/ 0 h 38"/>
                <a:gd name="T2" fmla="*/ 0 w 46"/>
                <a:gd name="T3" fmla="*/ 2147483646 h 38"/>
                <a:gd name="T4" fmla="*/ 2147483646 w 46"/>
                <a:gd name="T5" fmla="*/ 2147483646 h 38"/>
                <a:gd name="T6" fmla="*/ 2147483646 w 46"/>
                <a:gd name="T7" fmla="*/ 0 h 38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6" h="38">
                  <a:moveTo>
                    <a:pt x="29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15" y="31"/>
                    <a:pt x="30" y="27"/>
                    <a:pt x="46" y="23"/>
                  </a:cubicBezTo>
                  <a:cubicBezTo>
                    <a:pt x="41" y="7"/>
                    <a:pt x="29" y="0"/>
                    <a:pt x="29" y="0"/>
                  </a:cubicBezTo>
                </a:path>
              </a:pathLst>
            </a:custGeom>
            <a:solidFill>
              <a:srgbClr val="1F1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51435" tIns="25718" rIns="51435" bIns="25718"/>
            <a:lstStyle/>
            <a:p>
              <a:endParaRPr lang="en-US" sz="1050"/>
            </a:p>
          </p:txBody>
        </p:sp>
        <p:sp>
          <p:nvSpPr>
            <p:cNvPr id="27662" name="Freeform 175">
              <a:extLst>
                <a:ext uri="{FF2B5EF4-FFF2-40B4-BE49-F238E27FC236}">
                  <a16:creationId xmlns:a16="http://schemas.microsoft.com/office/drawing/2014/main" id="{489ED2A3-9472-48D7-A4D2-64CE90050DB1}"/>
                </a:ext>
              </a:extLst>
            </p:cNvPr>
            <p:cNvSpPr>
              <a:spLocks/>
            </p:cNvSpPr>
            <p:nvPr/>
          </p:nvSpPr>
          <p:spPr bwMode="auto">
            <a:xfrm>
              <a:off x="9945831" y="3030377"/>
              <a:ext cx="1227497" cy="890489"/>
            </a:xfrm>
            <a:custGeom>
              <a:avLst/>
              <a:gdLst>
                <a:gd name="T0" fmla="*/ 2147483646 w 211"/>
                <a:gd name="T1" fmla="*/ 0 h 153"/>
                <a:gd name="T2" fmla="*/ 2147483646 w 211"/>
                <a:gd name="T3" fmla="*/ 0 h 153"/>
                <a:gd name="T4" fmla="*/ 2147483646 w 211"/>
                <a:gd name="T5" fmla="*/ 2147483646 h 153"/>
                <a:gd name="T6" fmla="*/ 2147483646 w 211"/>
                <a:gd name="T7" fmla="*/ 2147483646 h 153"/>
                <a:gd name="T8" fmla="*/ 2147483646 w 211"/>
                <a:gd name="T9" fmla="*/ 2147483646 h 153"/>
                <a:gd name="T10" fmla="*/ 2147483646 w 211"/>
                <a:gd name="T11" fmla="*/ 2147483646 h 153"/>
                <a:gd name="T12" fmla="*/ 2147483646 w 211"/>
                <a:gd name="T13" fmla="*/ 2147483646 h 153"/>
                <a:gd name="T14" fmla="*/ 2147483646 w 211"/>
                <a:gd name="T15" fmla="*/ 2147483646 h 153"/>
                <a:gd name="T16" fmla="*/ 0 w 211"/>
                <a:gd name="T17" fmla="*/ 2147483646 h 153"/>
                <a:gd name="T18" fmla="*/ 2147483646 w 211"/>
                <a:gd name="T19" fmla="*/ 2147483646 h 153"/>
                <a:gd name="T20" fmla="*/ 2147483646 w 211"/>
                <a:gd name="T21" fmla="*/ 2147483646 h 153"/>
                <a:gd name="T22" fmla="*/ 2147483646 w 211"/>
                <a:gd name="T23" fmla="*/ 2147483646 h 153"/>
                <a:gd name="T24" fmla="*/ 2147483646 w 211"/>
                <a:gd name="T25" fmla="*/ 2147483646 h 153"/>
                <a:gd name="T26" fmla="*/ 2147483646 w 211"/>
                <a:gd name="T27" fmla="*/ 0 h 153"/>
                <a:gd name="T28" fmla="*/ 2147483646 w 211"/>
                <a:gd name="T29" fmla="*/ 0 h 153"/>
                <a:gd name="T30" fmla="*/ 2147483646 w 211"/>
                <a:gd name="T31" fmla="*/ 0 h 153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211" h="153">
                  <a:moveTo>
                    <a:pt x="189" y="0"/>
                  </a:moveTo>
                  <a:cubicBezTo>
                    <a:pt x="189" y="0"/>
                    <a:pt x="189" y="0"/>
                    <a:pt x="189" y="0"/>
                  </a:cubicBezTo>
                  <a:cubicBezTo>
                    <a:pt x="162" y="15"/>
                    <a:pt x="162" y="15"/>
                    <a:pt x="162" y="15"/>
                  </a:cubicBezTo>
                  <a:cubicBezTo>
                    <a:pt x="166" y="22"/>
                    <a:pt x="170" y="27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30" y="56"/>
                    <a:pt x="84" y="76"/>
                    <a:pt x="42" y="105"/>
                  </a:cubicBezTo>
                  <a:cubicBezTo>
                    <a:pt x="43" y="106"/>
                    <a:pt x="43" y="107"/>
                    <a:pt x="43" y="108"/>
                  </a:cubicBezTo>
                  <a:cubicBezTo>
                    <a:pt x="43" y="125"/>
                    <a:pt x="6" y="149"/>
                    <a:pt x="0" y="153"/>
                  </a:cubicBezTo>
                  <a:cubicBezTo>
                    <a:pt x="185" y="45"/>
                    <a:pt x="185" y="45"/>
                    <a:pt x="185" y="45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29"/>
                    <a:pt x="211" y="29"/>
                    <a:pt x="211" y="29"/>
                  </a:cubicBezTo>
                  <a:cubicBezTo>
                    <a:pt x="204" y="20"/>
                    <a:pt x="196" y="10"/>
                    <a:pt x="19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89" y="0"/>
                    <a:pt x="189" y="0"/>
                    <a:pt x="189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51435" tIns="25718" rIns="51435" bIns="25718"/>
            <a:lstStyle/>
            <a:p>
              <a:endParaRPr lang="en-US" sz="1050"/>
            </a:p>
          </p:txBody>
        </p:sp>
        <p:sp>
          <p:nvSpPr>
            <p:cNvPr id="27663" name="Freeform 176">
              <a:extLst>
                <a:ext uri="{FF2B5EF4-FFF2-40B4-BE49-F238E27FC236}">
                  <a16:creationId xmlns:a16="http://schemas.microsoft.com/office/drawing/2014/main" id="{DFEC3A90-AF8D-42AB-BF98-2A25BC9CA10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47762" y="2720427"/>
              <a:ext cx="297650" cy="396047"/>
            </a:xfrm>
            <a:custGeom>
              <a:avLst/>
              <a:gdLst>
                <a:gd name="T0" fmla="*/ 2147483646 w 51"/>
                <a:gd name="T1" fmla="*/ 0 h 68"/>
                <a:gd name="T2" fmla="*/ 2147483646 w 51"/>
                <a:gd name="T3" fmla="*/ 0 h 68"/>
                <a:gd name="T4" fmla="*/ 0 w 51"/>
                <a:gd name="T5" fmla="*/ 2147483646 h 68"/>
                <a:gd name="T6" fmla="*/ 0 w 51"/>
                <a:gd name="T7" fmla="*/ 2147483646 h 68"/>
                <a:gd name="T8" fmla="*/ 2147483646 w 51"/>
                <a:gd name="T9" fmla="*/ 2147483646 h 68"/>
                <a:gd name="T10" fmla="*/ 2147483646 w 51"/>
                <a:gd name="T11" fmla="*/ 2147483646 h 68"/>
                <a:gd name="T12" fmla="*/ 2147483646 w 51"/>
                <a:gd name="T13" fmla="*/ 2147483646 h 68"/>
                <a:gd name="T14" fmla="*/ 2147483646 w 51"/>
                <a:gd name="T15" fmla="*/ 0 h 6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51" h="68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6" y="30"/>
                    <a:pt x="14" y="50"/>
                    <a:pt x="24" y="68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38" y="35"/>
                    <a:pt x="27" y="17"/>
                    <a:pt x="18" y="0"/>
                  </a:cubicBezTo>
                </a:path>
              </a:pathLst>
            </a:custGeom>
            <a:solidFill>
              <a:srgbClr val="DCB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51435" tIns="25718" rIns="51435" bIns="25718"/>
            <a:lstStyle/>
            <a:p>
              <a:endParaRPr lang="en-US" sz="1050"/>
            </a:p>
          </p:txBody>
        </p:sp>
        <p:sp>
          <p:nvSpPr>
            <p:cNvPr id="27664" name="Freeform 177">
              <a:extLst>
                <a:ext uri="{FF2B5EF4-FFF2-40B4-BE49-F238E27FC236}">
                  <a16:creationId xmlns:a16="http://schemas.microsoft.com/office/drawing/2014/main" id="{ED1D5088-2EE9-4510-A7B4-925070F0728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96104" y="2528554"/>
              <a:ext cx="157435" cy="250912"/>
            </a:xfrm>
            <a:custGeom>
              <a:avLst/>
              <a:gdLst>
                <a:gd name="T0" fmla="*/ 2147483646 w 27"/>
                <a:gd name="T1" fmla="*/ 0 h 43"/>
                <a:gd name="T2" fmla="*/ 2147483646 w 27"/>
                <a:gd name="T3" fmla="*/ 0 h 43"/>
                <a:gd name="T4" fmla="*/ 0 w 27"/>
                <a:gd name="T5" fmla="*/ 2147483646 h 43"/>
                <a:gd name="T6" fmla="*/ 2147483646 w 27"/>
                <a:gd name="T7" fmla="*/ 2147483646 h 43"/>
                <a:gd name="T8" fmla="*/ 2147483646 w 27"/>
                <a:gd name="T9" fmla="*/ 2147483646 h 43"/>
                <a:gd name="T10" fmla="*/ 2147483646 w 27"/>
                <a:gd name="T11" fmla="*/ 0 h 4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7" h="43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19"/>
                    <a:pt x="6" y="31"/>
                    <a:pt x="9" y="4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1" y="22"/>
                    <a:pt x="15" y="11"/>
                    <a:pt x="11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51435" tIns="25718" rIns="51435" bIns="25718"/>
            <a:lstStyle/>
            <a:p>
              <a:endParaRPr lang="en-US" sz="1050"/>
            </a:p>
          </p:txBody>
        </p:sp>
        <p:sp>
          <p:nvSpPr>
            <p:cNvPr id="27665" name="Freeform 178">
              <a:extLst>
                <a:ext uri="{FF2B5EF4-FFF2-40B4-BE49-F238E27FC236}">
                  <a16:creationId xmlns:a16="http://schemas.microsoft.com/office/drawing/2014/main" id="{93FD5E44-96C8-442A-8051-92C6E7B3F9B0}"/>
                </a:ext>
              </a:extLst>
            </p:cNvPr>
            <p:cNvSpPr>
              <a:spLocks/>
            </p:cNvSpPr>
            <p:nvPr/>
          </p:nvSpPr>
          <p:spPr bwMode="auto">
            <a:xfrm>
              <a:off x="9298873" y="3642896"/>
              <a:ext cx="897869" cy="337009"/>
            </a:xfrm>
            <a:custGeom>
              <a:avLst/>
              <a:gdLst>
                <a:gd name="T0" fmla="*/ 2147483646 w 154"/>
                <a:gd name="T1" fmla="*/ 0 h 58"/>
                <a:gd name="T2" fmla="*/ 2147483646 w 154"/>
                <a:gd name="T3" fmla="*/ 0 h 58"/>
                <a:gd name="T4" fmla="*/ 2147483646 w 154"/>
                <a:gd name="T5" fmla="*/ 2147483646 h 58"/>
                <a:gd name="T6" fmla="*/ 2147483646 w 154"/>
                <a:gd name="T7" fmla="*/ 2147483646 h 58"/>
                <a:gd name="T8" fmla="*/ 2147483646 w 154"/>
                <a:gd name="T9" fmla="*/ 2147483646 h 58"/>
                <a:gd name="T10" fmla="*/ 0 w 154"/>
                <a:gd name="T11" fmla="*/ 2147483646 h 58"/>
                <a:gd name="T12" fmla="*/ 2147483646 w 154"/>
                <a:gd name="T13" fmla="*/ 2147483646 h 58"/>
                <a:gd name="T14" fmla="*/ 2147483646 w 154"/>
                <a:gd name="T15" fmla="*/ 2147483646 h 58"/>
                <a:gd name="T16" fmla="*/ 2147483646 w 154"/>
                <a:gd name="T17" fmla="*/ 2147483646 h 58"/>
                <a:gd name="T18" fmla="*/ 2147483646 w 154"/>
                <a:gd name="T19" fmla="*/ 2147483646 h 58"/>
                <a:gd name="T20" fmla="*/ 2147483646 w 154"/>
                <a:gd name="T21" fmla="*/ 2147483646 h 58"/>
                <a:gd name="T22" fmla="*/ 2147483646 w 154"/>
                <a:gd name="T23" fmla="*/ 2147483646 h 58"/>
                <a:gd name="T24" fmla="*/ 2147483646 w 154"/>
                <a:gd name="T25" fmla="*/ 0 h 5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54" h="58">
                  <a:moveTo>
                    <a:pt x="153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154" y="1"/>
                    <a:pt x="154" y="2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09" y="30"/>
                    <a:pt x="53" y="31"/>
                    <a:pt x="0" y="43"/>
                  </a:cubicBezTo>
                  <a:cubicBezTo>
                    <a:pt x="2" y="47"/>
                    <a:pt x="3" y="52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110" y="49"/>
                    <a:pt x="110" y="49"/>
                    <a:pt x="110" y="49"/>
                  </a:cubicBezTo>
                  <a:cubicBezTo>
                    <a:pt x="110" y="49"/>
                    <a:pt x="110" y="49"/>
                    <a:pt x="111" y="48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17" y="44"/>
                    <a:pt x="154" y="20"/>
                    <a:pt x="154" y="3"/>
                  </a:cubicBezTo>
                  <a:cubicBezTo>
                    <a:pt x="154" y="2"/>
                    <a:pt x="154" y="1"/>
                    <a:pt x="153" y="0"/>
                  </a:cubicBezTo>
                </a:path>
              </a:pathLst>
            </a:custGeom>
            <a:solidFill>
              <a:srgbClr val="DAB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51435" tIns="25718" rIns="51435" bIns="25718"/>
            <a:lstStyle/>
            <a:p>
              <a:endParaRPr lang="en-US" sz="1050"/>
            </a:p>
          </p:txBody>
        </p:sp>
        <p:sp>
          <p:nvSpPr>
            <p:cNvPr id="27666" name="Freeform 179">
              <a:extLst>
                <a:ext uri="{FF2B5EF4-FFF2-40B4-BE49-F238E27FC236}">
                  <a16:creationId xmlns:a16="http://schemas.microsoft.com/office/drawing/2014/main" id="{6C3786BE-ABF5-49C4-9CF6-E12AE257A972}"/>
                </a:ext>
              </a:extLst>
            </p:cNvPr>
            <p:cNvSpPr>
              <a:spLocks/>
            </p:cNvSpPr>
            <p:nvPr/>
          </p:nvSpPr>
          <p:spPr bwMode="auto">
            <a:xfrm>
              <a:off x="9015984" y="3891346"/>
              <a:ext cx="302571" cy="110697"/>
            </a:xfrm>
            <a:custGeom>
              <a:avLst/>
              <a:gdLst>
                <a:gd name="T0" fmla="*/ 2147483646 w 52"/>
                <a:gd name="T1" fmla="*/ 0 h 19"/>
                <a:gd name="T2" fmla="*/ 2147483646 w 52"/>
                <a:gd name="T3" fmla="*/ 0 h 19"/>
                <a:gd name="T4" fmla="*/ 2147483646 w 52"/>
                <a:gd name="T5" fmla="*/ 0 h 19"/>
                <a:gd name="T6" fmla="*/ 2147483646 w 52"/>
                <a:gd name="T7" fmla="*/ 2147483646 h 19"/>
                <a:gd name="T8" fmla="*/ 0 w 52"/>
                <a:gd name="T9" fmla="*/ 2147483646 h 19"/>
                <a:gd name="T10" fmla="*/ 2147483646 w 52"/>
                <a:gd name="T11" fmla="*/ 2147483646 h 19"/>
                <a:gd name="T12" fmla="*/ 2147483646 w 52"/>
                <a:gd name="T13" fmla="*/ 0 h 1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52" h="19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3" y="4"/>
                    <a:pt x="18" y="8"/>
                    <a:pt x="3" y="1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9"/>
                    <a:pt x="51" y="4"/>
                    <a:pt x="49" y="0"/>
                  </a:cubicBezTo>
                </a:path>
              </a:pathLst>
            </a:custGeom>
            <a:solidFill>
              <a:srgbClr val="1D1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51435" tIns="25718" rIns="51435" bIns="25718"/>
            <a:lstStyle/>
            <a:p>
              <a:endParaRPr lang="en-US" sz="1050"/>
            </a:p>
          </p:txBody>
        </p:sp>
      </p:grpSp>
      <p:sp>
        <p:nvSpPr>
          <p:cNvPr id="33" name="文本框 32">
            <a:extLst>
              <a:ext uri="{FF2B5EF4-FFF2-40B4-BE49-F238E27FC236}">
                <a16:creationId xmlns:a16="http://schemas.microsoft.com/office/drawing/2014/main" id="{B0EA9CD2-C245-4992-AEA7-89448AFF9357}"/>
              </a:ext>
            </a:extLst>
          </p:cNvPr>
          <p:cNvSpPr txBox="1"/>
          <p:nvPr/>
        </p:nvSpPr>
        <p:spPr>
          <a:xfrm>
            <a:off x="1546026" y="2097133"/>
            <a:ext cx="5573316" cy="914033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342900">
              <a:defRPr/>
            </a:pPr>
            <a:r>
              <a:rPr lang="en-US" altLang="zh-CN" sz="4875" b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Vận dụng</a:t>
            </a:r>
            <a:endParaRPr lang="en-US" altLang="zh-CN" sz="4875" b="1" dirty="0">
              <a:ln w="0"/>
              <a:solidFill>
                <a:srgbClr val="4472C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5110889"/>
      </p:ext>
    </p:extLst>
  </p:cSld>
  <p:clrMapOvr>
    <a:masterClrMapping/>
  </p:clrMapOvr>
  <p:transition spd="slow" advClick="0" advTm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Google Shape;154;p10"/>
          <p:cNvPicPr preferRelativeResize="0"/>
          <p:nvPr/>
        </p:nvPicPr>
        <p:blipFill rotWithShape="1">
          <a:blip r:embed="rId3">
            <a:alphaModFix/>
          </a:blip>
          <a:srcRect t="31866"/>
          <a:stretch/>
        </p:blipFill>
        <p:spPr>
          <a:xfrm>
            <a:off x="488950" y="368831"/>
            <a:ext cx="5137825" cy="720738"/>
          </a:xfrm>
          <a:prstGeom prst="rect">
            <a:avLst/>
          </a:prstGeom>
          <a:noFill/>
          <a:ln>
            <a:noFill/>
          </a:ln>
        </p:spPr>
      </p:pic>
      <p:sp>
        <p:nvSpPr>
          <p:cNvPr id="155" name="Google Shape;155;p10"/>
          <p:cNvSpPr/>
          <p:nvPr/>
        </p:nvSpPr>
        <p:spPr>
          <a:xfrm>
            <a:off x="1532384" y="274601"/>
            <a:ext cx="3528530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>
                <a:solidFill>
                  <a:srgbClr val="00A65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Hoạt động sau giờ học</a:t>
            </a:r>
            <a:endParaRPr sz="2400" b="1" i="0" u="none" strike="noStrike" cap="none">
              <a:solidFill>
                <a:srgbClr val="00A65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56" name="Google Shape;156;p10"/>
          <p:cNvSpPr txBox="1"/>
          <p:nvPr/>
        </p:nvSpPr>
        <p:spPr>
          <a:xfrm>
            <a:off x="627538" y="1106197"/>
            <a:ext cx="8011965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Xin ý kiến của bố mẹ để thực hiện việc giúp đỡ người khuyết tật ở địa phương phù hợp với khả năng của mình</a:t>
            </a:r>
            <a:endParaRPr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7" name="Google Shape;157;p10"/>
          <p:cNvSpPr/>
          <p:nvPr/>
        </p:nvSpPr>
        <p:spPr>
          <a:xfrm>
            <a:off x="627538" y="345721"/>
            <a:ext cx="766258" cy="766106"/>
          </a:xfrm>
          <a:prstGeom prst="ellipse">
            <a:avLst/>
          </a:prstGeom>
          <a:solidFill>
            <a:srgbClr val="00A651"/>
          </a:solidFill>
          <a:ln w="25400" cap="flat" cmpd="sng">
            <a:solidFill>
              <a:srgbClr val="1A8C5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58" name="Google Shape;158;p10"/>
          <p:cNvSpPr/>
          <p:nvPr/>
        </p:nvSpPr>
        <p:spPr>
          <a:xfrm>
            <a:off x="692249" y="454039"/>
            <a:ext cx="653240" cy="512660"/>
          </a:xfrm>
          <a:custGeom>
            <a:avLst/>
            <a:gdLst/>
            <a:ahLst/>
            <a:cxnLst/>
            <a:rect l="l" t="t" r="r" b="b"/>
            <a:pathLst>
              <a:path w="2714625" h="2130425" extrusionOk="0">
                <a:moveTo>
                  <a:pt x="85725" y="1044575"/>
                </a:moveTo>
                <a:lnTo>
                  <a:pt x="1166812" y="196850"/>
                </a:lnTo>
                <a:lnTo>
                  <a:pt x="1700212" y="473075"/>
                </a:lnTo>
                <a:lnTo>
                  <a:pt x="1700212" y="225425"/>
                </a:lnTo>
                <a:lnTo>
                  <a:pt x="1909762" y="225425"/>
                </a:lnTo>
                <a:lnTo>
                  <a:pt x="1909762" y="639763"/>
                </a:lnTo>
                <a:lnTo>
                  <a:pt x="2357437" y="1087438"/>
                </a:lnTo>
                <a:lnTo>
                  <a:pt x="2176462" y="1168400"/>
                </a:lnTo>
                <a:lnTo>
                  <a:pt x="2176462" y="1930400"/>
                </a:lnTo>
                <a:lnTo>
                  <a:pt x="1857375" y="1930400"/>
                </a:lnTo>
                <a:lnTo>
                  <a:pt x="1857375" y="1392238"/>
                </a:lnTo>
                <a:lnTo>
                  <a:pt x="1390650" y="1392238"/>
                </a:lnTo>
                <a:lnTo>
                  <a:pt x="1390650" y="1911350"/>
                </a:lnTo>
                <a:lnTo>
                  <a:pt x="1066800" y="1587500"/>
                </a:lnTo>
                <a:lnTo>
                  <a:pt x="52387" y="1187450"/>
                </a:lnTo>
                <a:lnTo>
                  <a:pt x="52387" y="1377950"/>
                </a:lnTo>
                <a:lnTo>
                  <a:pt x="847725" y="1673225"/>
                </a:lnTo>
                <a:lnTo>
                  <a:pt x="738187" y="1763713"/>
                </a:lnTo>
                <a:lnTo>
                  <a:pt x="138112" y="1549400"/>
                </a:lnTo>
                <a:lnTo>
                  <a:pt x="138112" y="1701800"/>
                </a:lnTo>
                <a:lnTo>
                  <a:pt x="776287" y="1930400"/>
                </a:lnTo>
                <a:lnTo>
                  <a:pt x="764381" y="1947070"/>
                </a:lnTo>
                <a:lnTo>
                  <a:pt x="219075" y="1754188"/>
                </a:lnTo>
                <a:lnTo>
                  <a:pt x="176212" y="1868488"/>
                </a:lnTo>
                <a:lnTo>
                  <a:pt x="776287" y="2106613"/>
                </a:lnTo>
                <a:lnTo>
                  <a:pt x="1162050" y="2130425"/>
                </a:lnTo>
                <a:lnTo>
                  <a:pt x="1162050" y="2073275"/>
                </a:lnTo>
                <a:lnTo>
                  <a:pt x="1576387" y="2073275"/>
                </a:lnTo>
                <a:lnTo>
                  <a:pt x="1576387" y="1749425"/>
                </a:lnTo>
                <a:lnTo>
                  <a:pt x="1538287" y="1749425"/>
                </a:lnTo>
                <a:lnTo>
                  <a:pt x="1538287" y="1525588"/>
                </a:lnTo>
                <a:lnTo>
                  <a:pt x="1695450" y="1525588"/>
                </a:lnTo>
                <a:lnTo>
                  <a:pt x="1695450" y="2130425"/>
                </a:lnTo>
                <a:lnTo>
                  <a:pt x="1871662" y="2130425"/>
                </a:lnTo>
                <a:lnTo>
                  <a:pt x="1871662" y="2073275"/>
                </a:lnTo>
                <a:lnTo>
                  <a:pt x="2352675" y="2073275"/>
                </a:lnTo>
                <a:lnTo>
                  <a:pt x="2352675" y="1773238"/>
                </a:lnTo>
                <a:lnTo>
                  <a:pt x="2400300" y="1773238"/>
                </a:lnTo>
                <a:lnTo>
                  <a:pt x="2400300" y="1273175"/>
                </a:lnTo>
                <a:lnTo>
                  <a:pt x="2447925" y="1273175"/>
                </a:lnTo>
                <a:lnTo>
                  <a:pt x="2447925" y="1230313"/>
                </a:lnTo>
                <a:lnTo>
                  <a:pt x="2714625" y="1230313"/>
                </a:lnTo>
                <a:lnTo>
                  <a:pt x="2714625" y="1144588"/>
                </a:lnTo>
                <a:lnTo>
                  <a:pt x="2686050" y="1144588"/>
                </a:lnTo>
                <a:lnTo>
                  <a:pt x="2686050" y="1092200"/>
                </a:lnTo>
                <a:lnTo>
                  <a:pt x="2595562" y="1092200"/>
                </a:lnTo>
                <a:lnTo>
                  <a:pt x="2043112" y="539750"/>
                </a:lnTo>
                <a:lnTo>
                  <a:pt x="2043112" y="101600"/>
                </a:lnTo>
                <a:lnTo>
                  <a:pt x="1562100" y="101600"/>
                </a:lnTo>
                <a:lnTo>
                  <a:pt x="1562100" y="230188"/>
                </a:lnTo>
                <a:lnTo>
                  <a:pt x="1135062" y="0"/>
                </a:lnTo>
                <a:lnTo>
                  <a:pt x="0" y="896938"/>
                </a:lnTo>
                <a:lnTo>
                  <a:pt x="85725" y="1044575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59" name="Google Shape;159;p10" descr="Shopee Việt Nam | Mua và Bán Trên Ứng Dụng Di Động Hoặc Websit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18869" y="2371059"/>
            <a:ext cx="2989605" cy="24267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10" descr="VGP News :. | Có 3 phương thức giáo dục người khuyết tật | BÁO ĐIỆN TỬ  CHÍNH PHỦ NƯỚC CHXHCN VIỆT NAM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436533" y="2571750"/>
            <a:ext cx="3835598" cy="21311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"/>
            <a:ext cx="9144000" cy="517736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A2140F4-5040-43D1-A685-C54D3B6FFD7B}"/>
              </a:ext>
            </a:extLst>
          </p:cNvPr>
          <p:cNvSpPr txBox="1"/>
          <p:nvPr/>
        </p:nvSpPr>
        <p:spPr>
          <a:xfrm>
            <a:off x="980651" y="772556"/>
            <a:ext cx="700328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solidFill>
                  <a:srgbClr val="FF0000"/>
                </a:solidFill>
                <a:latin typeface="HP001 4 hàng" panose="020B0603050302020204" pitchFamily="34" charset="0"/>
                <a:cs typeface="Calibri" panose="020F0502020204030204" pitchFamily="34" charset="0"/>
              </a:rPr>
              <a:t>Xin chào và hẹn gặp lại các con!</a:t>
            </a:r>
            <a:endParaRPr lang="en-US" sz="6000" b="1" dirty="0">
              <a:solidFill>
                <a:srgbClr val="FF0000"/>
              </a:solidFill>
              <a:latin typeface="HP001 4 hàng" panose="020B060305030202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8196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3000">
        <p14:gallery dir="l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图片 16">
            <a:extLst>
              <a:ext uri="{FF2B5EF4-FFF2-40B4-BE49-F238E27FC236}">
                <a16:creationId xmlns:a16="http://schemas.microsoft.com/office/drawing/2014/main" id="{7C8DE12E-2CD9-4022-A8BD-779183438F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144" y="-3572"/>
            <a:ext cx="9144000" cy="5191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AABF4945-525B-4FA2-8B1B-355D065838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410766"/>
            <a:ext cx="9118997" cy="1746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38DC992-5FE6-4FF2-9A3C-A50A100D28CF}"/>
              </a:ext>
            </a:extLst>
          </p:cNvPr>
          <p:cNvSpPr/>
          <p:nvPr/>
        </p:nvSpPr>
        <p:spPr>
          <a:xfrm>
            <a:off x="3836194" y="3332560"/>
            <a:ext cx="18473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378">
              <a:defRPr/>
            </a:pPr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CA6F371-F31C-4FC7-A4CB-981ED2D92048}"/>
              </a:ext>
            </a:extLst>
          </p:cNvPr>
          <p:cNvSpPr/>
          <p:nvPr/>
        </p:nvSpPr>
        <p:spPr>
          <a:xfrm>
            <a:off x="7700538" y="5570254"/>
            <a:ext cx="1589809" cy="187036"/>
          </a:xfrm>
          <a:prstGeom prst="rect">
            <a:avLst/>
          </a:prstGeom>
          <a:solidFill>
            <a:srgbClr val="FAD5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chemeClr val="tx1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96BF7D91-8888-4EDD-AB58-3FF7914826C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718" b="59539"/>
          <a:stretch/>
        </p:blipFill>
        <p:spPr>
          <a:xfrm>
            <a:off x="1037612" y="1315068"/>
            <a:ext cx="6425804" cy="221813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B89442D-E56D-4CBB-BDA9-755E0A2BB628}"/>
              </a:ext>
            </a:extLst>
          </p:cNvPr>
          <p:cNvSpPr txBox="1"/>
          <p:nvPr/>
        </p:nvSpPr>
        <p:spPr>
          <a:xfrm>
            <a:off x="1475168" y="1507949"/>
            <a:ext cx="58153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783">
              <a:defRPr/>
            </a:pPr>
            <a:r>
              <a:rPr lang="en-US" sz="2400" b="1">
                <a:solidFill>
                  <a:schemeClr val="tx1">
                    <a:lumMod val="90000"/>
                    <a:lumOff val="10000"/>
                  </a:schemeClr>
                </a:solidFill>
                <a:latin typeface="HP001 5 hàng" panose="020B0603050302020204" pitchFamily="34" charset="0"/>
              </a:rPr>
              <a:t>Thứ bảy ngày 26 tháng 3 năm 2022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7FBF9CD-A488-4EC6-914B-4A0AFF48A735}"/>
              </a:ext>
            </a:extLst>
          </p:cNvPr>
          <p:cNvSpPr txBox="1"/>
          <p:nvPr/>
        </p:nvSpPr>
        <p:spPr>
          <a:xfrm>
            <a:off x="2379523" y="1996270"/>
            <a:ext cx="37111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783">
              <a:defRPr/>
            </a:pPr>
            <a:r>
              <a:rPr lang="en-US" sz="2400" b="1">
                <a:solidFill>
                  <a:schemeClr val="tx1">
                    <a:lumMod val="90000"/>
                    <a:lumOff val="10000"/>
                  </a:schemeClr>
                </a:solidFill>
                <a:latin typeface="HP001 5 hàng" panose="020B0603050302020204" pitchFamily="34" charset="0"/>
              </a:rPr>
              <a:t>Hoạt động trải nghiệm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EACB6D1-9A4D-4DE0-B4A5-38C6E55DF613}"/>
              </a:ext>
            </a:extLst>
          </p:cNvPr>
          <p:cNvSpPr txBox="1"/>
          <p:nvPr/>
        </p:nvSpPr>
        <p:spPr>
          <a:xfrm>
            <a:off x="995080" y="2486144"/>
            <a:ext cx="69580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783">
              <a:defRPr/>
            </a:pPr>
            <a:r>
              <a:rPr lang="en-US" sz="2400" b="1">
                <a:solidFill>
                  <a:schemeClr val="tx1">
                    <a:lumMod val="90000"/>
                    <a:lumOff val="10000"/>
                  </a:schemeClr>
                </a:solidFill>
                <a:latin typeface="HP001 5 hàng" panose="020B0603050302020204" pitchFamily="34" charset="0"/>
              </a:rPr>
              <a:t>Bài 27: Chia sẻ khó khăn với ng</a:t>
            </a:r>
            <a:r>
              <a:rPr lang="vi-VN" sz="2400" b="1">
                <a:solidFill>
                  <a:schemeClr val="tx1">
                    <a:lumMod val="90000"/>
                    <a:lumOff val="10000"/>
                  </a:schemeClr>
                </a:solidFill>
                <a:latin typeface="HP001 5 hàng" panose="020B0603050302020204" pitchFamily="34" charset="0"/>
              </a:rPr>
              <a:t>ư</a:t>
            </a:r>
            <a:r>
              <a:rPr lang="en-US" sz="2400" b="1">
                <a:solidFill>
                  <a:schemeClr val="tx1">
                    <a:lumMod val="90000"/>
                    <a:lumOff val="10000"/>
                  </a:schemeClr>
                </a:solidFill>
                <a:latin typeface="HP001 5 hàng" panose="020B0603050302020204" pitchFamily="34" charset="0"/>
              </a:rPr>
              <a:t>ời khuyết tật</a:t>
            </a:r>
          </a:p>
        </p:txBody>
      </p:sp>
      <p:pic>
        <p:nvPicPr>
          <p:cNvPr id="11" name="图片 4">
            <a:extLst>
              <a:ext uri="{FF2B5EF4-FFF2-40B4-BE49-F238E27FC236}">
                <a16:creationId xmlns:a16="http://schemas.microsoft.com/office/drawing/2014/main" id="{CCC49FC5-825D-40D0-B451-121BD72F219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09" y="3152731"/>
            <a:ext cx="8809795" cy="1935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411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528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3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3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3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FE955690-30BB-41AB-9DE3-2465D5A2D6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460772"/>
            <a:ext cx="6858000" cy="536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D58F6C69-6C19-43F7-939F-76A7535A13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3056" y="1110853"/>
            <a:ext cx="5957888" cy="298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37C3AC8E-3912-45C4-B7A9-EF2EF7F4AE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8262" y="746522"/>
            <a:ext cx="1433513" cy="15466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328E0248-2418-4B54-86AC-2AAF35201B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1775" y="679848"/>
            <a:ext cx="1112044" cy="13727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986DF483-2F3F-4371-8B28-EC2EF815EC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0503" y="3162300"/>
            <a:ext cx="4613672" cy="1132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7655" name="组合 10">
            <a:extLst>
              <a:ext uri="{FF2B5EF4-FFF2-40B4-BE49-F238E27FC236}">
                <a16:creationId xmlns:a16="http://schemas.microsoft.com/office/drawing/2014/main" id="{D356DF4D-A6B2-49D4-B7D7-A8F029801884}"/>
              </a:ext>
            </a:extLst>
          </p:cNvPr>
          <p:cNvGrpSpPr>
            <a:grpSpLocks/>
          </p:cNvGrpSpPr>
          <p:nvPr/>
        </p:nvGrpSpPr>
        <p:grpSpPr bwMode="auto">
          <a:xfrm rot="6329695" flipH="1">
            <a:off x="5914430" y="2188964"/>
            <a:ext cx="950119" cy="648891"/>
            <a:chOff x="9015984" y="2528554"/>
            <a:chExt cx="2157344" cy="1473489"/>
          </a:xfrm>
        </p:grpSpPr>
        <p:sp>
          <p:nvSpPr>
            <p:cNvPr id="27657" name="Freeform 166">
              <a:extLst>
                <a:ext uri="{FF2B5EF4-FFF2-40B4-BE49-F238E27FC236}">
                  <a16:creationId xmlns:a16="http://schemas.microsoft.com/office/drawing/2014/main" id="{445C6CFD-41F0-4C42-838B-C7E49EA0EB2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32784" y="3116474"/>
              <a:ext cx="831450" cy="526422"/>
            </a:xfrm>
            <a:custGeom>
              <a:avLst/>
              <a:gdLst>
                <a:gd name="T0" fmla="*/ 2147483646 w 143"/>
                <a:gd name="T1" fmla="*/ 2147483646 h 90"/>
                <a:gd name="T2" fmla="*/ 2147483646 w 143"/>
                <a:gd name="T3" fmla="*/ 2147483646 h 90"/>
                <a:gd name="T4" fmla="*/ 2147483646 w 143"/>
                <a:gd name="T5" fmla="*/ 2147483646 h 90"/>
                <a:gd name="T6" fmla="*/ 2147483646 w 143"/>
                <a:gd name="T7" fmla="*/ 0 h 90"/>
                <a:gd name="T8" fmla="*/ 0 w 143"/>
                <a:gd name="T9" fmla="*/ 2147483646 h 90"/>
                <a:gd name="T10" fmla="*/ 2147483646 w 143"/>
                <a:gd name="T11" fmla="*/ 2147483646 h 9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43" h="90">
                  <a:moveTo>
                    <a:pt x="10" y="90"/>
                  </a:moveTo>
                  <a:cubicBezTo>
                    <a:pt x="10" y="90"/>
                    <a:pt x="10" y="90"/>
                    <a:pt x="10" y="90"/>
                  </a:cubicBezTo>
                  <a:cubicBezTo>
                    <a:pt x="52" y="61"/>
                    <a:pt x="98" y="41"/>
                    <a:pt x="143" y="18"/>
                  </a:cubicBezTo>
                  <a:cubicBezTo>
                    <a:pt x="138" y="12"/>
                    <a:pt x="134" y="7"/>
                    <a:pt x="13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4" y="79"/>
                    <a:pt x="8" y="83"/>
                    <a:pt x="10" y="9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51435" tIns="25718" rIns="51435" bIns="25718"/>
            <a:lstStyle/>
            <a:p>
              <a:endParaRPr lang="en-US" sz="1050"/>
            </a:p>
          </p:txBody>
        </p:sp>
        <p:sp>
          <p:nvSpPr>
            <p:cNvPr id="27658" name="Freeform 167">
              <a:extLst>
                <a:ext uri="{FF2B5EF4-FFF2-40B4-BE49-F238E27FC236}">
                  <a16:creationId xmlns:a16="http://schemas.microsoft.com/office/drawing/2014/main" id="{8D4B9B8E-C3B6-44FD-9EFA-85A35DC2DD76}"/>
                </a:ext>
              </a:extLst>
            </p:cNvPr>
            <p:cNvSpPr>
              <a:spLocks/>
            </p:cNvSpPr>
            <p:nvPr/>
          </p:nvSpPr>
          <p:spPr bwMode="auto">
            <a:xfrm>
              <a:off x="9933530" y="2779466"/>
              <a:ext cx="954446" cy="787173"/>
            </a:xfrm>
            <a:custGeom>
              <a:avLst/>
              <a:gdLst>
                <a:gd name="T0" fmla="*/ 2147483646 w 164"/>
                <a:gd name="T1" fmla="*/ 2147483646 h 135"/>
                <a:gd name="T2" fmla="*/ 2147483646 w 164"/>
                <a:gd name="T3" fmla="*/ 0 h 135"/>
                <a:gd name="T4" fmla="*/ 2147483646 w 164"/>
                <a:gd name="T5" fmla="*/ 2147483646 h 135"/>
                <a:gd name="T6" fmla="*/ 2147483646 w 164"/>
                <a:gd name="T7" fmla="*/ 2147483646 h 135"/>
                <a:gd name="T8" fmla="*/ 2147483646 w 164"/>
                <a:gd name="T9" fmla="*/ 2147483646 h 135"/>
                <a:gd name="T10" fmla="*/ 2147483646 w 164"/>
                <a:gd name="T11" fmla="*/ 2147483646 h 13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64" h="135">
                  <a:moveTo>
                    <a:pt x="164" y="58"/>
                  </a:moveTo>
                  <a:cubicBezTo>
                    <a:pt x="154" y="40"/>
                    <a:pt x="146" y="20"/>
                    <a:pt x="140" y="0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3" y="92"/>
                    <a:pt x="0" y="109"/>
                    <a:pt x="5" y="120"/>
                  </a:cubicBezTo>
                  <a:cubicBezTo>
                    <a:pt x="10" y="129"/>
                    <a:pt x="24" y="128"/>
                    <a:pt x="34" y="135"/>
                  </a:cubicBezTo>
                  <a:cubicBezTo>
                    <a:pt x="164" y="58"/>
                    <a:pt x="164" y="58"/>
                    <a:pt x="164" y="58"/>
                  </a:cubicBezTo>
                </a:path>
              </a:pathLst>
            </a:custGeom>
            <a:solidFill>
              <a:srgbClr val="ECC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51435" tIns="25718" rIns="51435" bIns="25718"/>
            <a:lstStyle/>
            <a:p>
              <a:endParaRPr lang="en-US" sz="1050"/>
            </a:p>
          </p:txBody>
        </p:sp>
        <p:sp>
          <p:nvSpPr>
            <p:cNvPr id="27659" name="Freeform 168">
              <a:extLst>
                <a:ext uri="{FF2B5EF4-FFF2-40B4-BE49-F238E27FC236}">
                  <a16:creationId xmlns:a16="http://schemas.microsoft.com/office/drawing/2014/main" id="{A8B435EE-B4D2-41D3-940C-4783EAB26073}"/>
                </a:ext>
              </a:extLst>
            </p:cNvPr>
            <p:cNvSpPr>
              <a:spLocks/>
            </p:cNvSpPr>
            <p:nvPr/>
          </p:nvSpPr>
          <p:spPr bwMode="auto">
            <a:xfrm>
              <a:off x="9618662" y="2570374"/>
              <a:ext cx="1129101" cy="656798"/>
            </a:xfrm>
            <a:custGeom>
              <a:avLst/>
              <a:gdLst>
                <a:gd name="T0" fmla="*/ 2147483646 w 194"/>
                <a:gd name="T1" fmla="*/ 0 h 113"/>
                <a:gd name="T2" fmla="*/ 0 w 194"/>
                <a:gd name="T3" fmla="*/ 2147483646 h 113"/>
                <a:gd name="T4" fmla="*/ 2147483646 w 194"/>
                <a:gd name="T5" fmla="*/ 2147483646 h 113"/>
                <a:gd name="T6" fmla="*/ 2147483646 w 194"/>
                <a:gd name="T7" fmla="*/ 2147483646 h 113"/>
                <a:gd name="T8" fmla="*/ 2147483646 w 194"/>
                <a:gd name="T9" fmla="*/ 2147483646 h 113"/>
                <a:gd name="T10" fmla="*/ 2147483646 w 194"/>
                <a:gd name="T11" fmla="*/ 0 h 11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94" h="113">
                  <a:moveTo>
                    <a:pt x="185" y="0"/>
                  </a:moveTo>
                  <a:cubicBezTo>
                    <a:pt x="0" y="110"/>
                    <a:pt x="0" y="110"/>
                    <a:pt x="0" y="110"/>
                  </a:cubicBezTo>
                  <a:cubicBezTo>
                    <a:pt x="4" y="108"/>
                    <a:pt x="47" y="90"/>
                    <a:pt x="59" y="105"/>
                  </a:cubicBezTo>
                  <a:cubicBezTo>
                    <a:pt x="61" y="108"/>
                    <a:pt x="63" y="110"/>
                    <a:pt x="63" y="113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1" y="24"/>
                    <a:pt x="188" y="12"/>
                    <a:pt x="185" y="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51435" tIns="25718" rIns="51435" bIns="25718"/>
            <a:lstStyle/>
            <a:p>
              <a:endParaRPr lang="en-US" sz="1050"/>
            </a:p>
          </p:txBody>
        </p:sp>
        <p:sp>
          <p:nvSpPr>
            <p:cNvPr id="27660" name="Freeform 169">
              <a:extLst>
                <a:ext uri="{FF2B5EF4-FFF2-40B4-BE49-F238E27FC236}">
                  <a16:creationId xmlns:a16="http://schemas.microsoft.com/office/drawing/2014/main" id="{1BFD2944-51B7-4A77-B7D1-27BC559EF35B}"/>
                </a:ext>
              </a:extLst>
            </p:cNvPr>
            <p:cNvSpPr>
              <a:spLocks/>
            </p:cNvSpPr>
            <p:nvPr/>
          </p:nvSpPr>
          <p:spPr bwMode="auto">
            <a:xfrm>
              <a:off x="9200477" y="3094334"/>
              <a:ext cx="996266" cy="797012"/>
            </a:xfrm>
            <a:custGeom>
              <a:avLst/>
              <a:gdLst>
                <a:gd name="T0" fmla="*/ 2147483646 w 171"/>
                <a:gd name="T1" fmla="*/ 2147483646 h 137"/>
                <a:gd name="T2" fmla="*/ 2147483646 w 171"/>
                <a:gd name="T3" fmla="*/ 2147483646 h 137"/>
                <a:gd name="T4" fmla="*/ 2147483646 w 171"/>
                <a:gd name="T5" fmla="*/ 2147483646 h 137"/>
                <a:gd name="T6" fmla="*/ 2147483646 w 171"/>
                <a:gd name="T7" fmla="*/ 2147483646 h 137"/>
                <a:gd name="T8" fmla="*/ 2147483646 w 171"/>
                <a:gd name="T9" fmla="*/ 2147483646 h 137"/>
                <a:gd name="T10" fmla="*/ 2147483646 w 171"/>
                <a:gd name="T11" fmla="*/ 2147483646 h 137"/>
                <a:gd name="T12" fmla="*/ 2147483646 w 171"/>
                <a:gd name="T13" fmla="*/ 2147483646 h 137"/>
                <a:gd name="T14" fmla="*/ 2147483646 w 171"/>
                <a:gd name="T15" fmla="*/ 2147483646 h 137"/>
                <a:gd name="T16" fmla="*/ 2147483646 w 171"/>
                <a:gd name="T17" fmla="*/ 2147483646 h 137"/>
                <a:gd name="T18" fmla="*/ 2147483646 w 171"/>
                <a:gd name="T19" fmla="*/ 2147483646 h 137"/>
                <a:gd name="T20" fmla="*/ 0 w 171"/>
                <a:gd name="T21" fmla="*/ 2147483646 h 137"/>
                <a:gd name="T22" fmla="*/ 2147483646 w 171"/>
                <a:gd name="T23" fmla="*/ 2147483646 h 137"/>
                <a:gd name="T24" fmla="*/ 2147483646 w 171"/>
                <a:gd name="T25" fmla="*/ 2147483646 h 137"/>
                <a:gd name="T26" fmla="*/ 2147483646 w 171"/>
                <a:gd name="T27" fmla="*/ 2147483646 h 137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71" h="137">
                  <a:moveTo>
                    <a:pt x="170" y="94"/>
                  </a:moveTo>
                  <a:cubicBezTo>
                    <a:pt x="166" y="97"/>
                    <a:pt x="163" y="99"/>
                    <a:pt x="159" y="102"/>
                  </a:cubicBezTo>
                  <a:cubicBezTo>
                    <a:pt x="163" y="99"/>
                    <a:pt x="166" y="97"/>
                    <a:pt x="170" y="94"/>
                  </a:cubicBezTo>
                  <a:cubicBezTo>
                    <a:pt x="170" y="94"/>
                    <a:pt x="170" y="94"/>
                    <a:pt x="170" y="94"/>
                  </a:cubicBezTo>
                  <a:cubicBezTo>
                    <a:pt x="168" y="87"/>
                    <a:pt x="164" y="83"/>
                    <a:pt x="160" y="81"/>
                  </a:cubicBezTo>
                  <a:cubicBezTo>
                    <a:pt x="150" y="74"/>
                    <a:pt x="136" y="75"/>
                    <a:pt x="131" y="66"/>
                  </a:cubicBezTo>
                  <a:cubicBezTo>
                    <a:pt x="126" y="55"/>
                    <a:pt x="139" y="38"/>
                    <a:pt x="135" y="23"/>
                  </a:cubicBezTo>
                  <a:cubicBezTo>
                    <a:pt x="135" y="20"/>
                    <a:pt x="133" y="18"/>
                    <a:pt x="131" y="15"/>
                  </a:cubicBezTo>
                  <a:cubicBezTo>
                    <a:pt x="119" y="0"/>
                    <a:pt x="76" y="18"/>
                    <a:pt x="72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4"/>
                    <a:pt x="12" y="121"/>
                    <a:pt x="17" y="137"/>
                  </a:cubicBezTo>
                  <a:cubicBezTo>
                    <a:pt x="69" y="125"/>
                    <a:pt x="126" y="124"/>
                    <a:pt x="171" y="97"/>
                  </a:cubicBezTo>
                  <a:cubicBezTo>
                    <a:pt x="171" y="96"/>
                    <a:pt x="171" y="95"/>
                    <a:pt x="170" y="94"/>
                  </a:cubicBezTo>
                </a:path>
              </a:pathLst>
            </a:custGeom>
            <a:solidFill>
              <a:srgbClr val="EAC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51435" tIns="25718" rIns="51435" bIns="25718"/>
            <a:lstStyle/>
            <a:p>
              <a:endParaRPr lang="en-US" sz="1050"/>
            </a:p>
          </p:txBody>
        </p:sp>
        <p:sp>
          <p:nvSpPr>
            <p:cNvPr id="27661" name="Freeform 170">
              <a:extLst>
                <a:ext uri="{FF2B5EF4-FFF2-40B4-BE49-F238E27FC236}">
                  <a16:creationId xmlns:a16="http://schemas.microsoft.com/office/drawing/2014/main" id="{C533F2B4-79F0-492B-9C21-B097CAC02980}"/>
                </a:ext>
              </a:extLst>
            </p:cNvPr>
            <p:cNvSpPr>
              <a:spLocks/>
            </p:cNvSpPr>
            <p:nvPr/>
          </p:nvSpPr>
          <p:spPr bwMode="auto">
            <a:xfrm>
              <a:off x="9033203" y="3758510"/>
              <a:ext cx="265671" cy="221392"/>
            </a:xfrm>
            <a:custGeom>
              <a:avLst/>
              <a:gdLst>
                <a:gd name="T0" fmla="*/ 2147483646 w 46"/>
                <a:gd name="T1" fmla="*/ 0 h 38"/>
                <a:gd name="T2" fmla="*/ 0 w 46"/>
                <a:gd name="T3" fmla="*/ 2147483646 h 38"/>
                <a:gd name="T4" fmla="*/ 2147483646 w 46"/>
                <a:gd name="T5" fmla="*/ 2147483646 h 38"/>
                <a:gd name="T6" fmla="*/ 2147483646 w 46"/>
                <a:gd name="T7" fmla="*/ 0 h 38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6" h="38">
                  <a:moveTo>
                    <a:pt x="29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15" y="31"/>
                    <a:pt x="30" y="27"/>
                    <a:pt x="46" y="23"/>
                  </a:cubicBezTo>
                  <a:cubicBezTo>
                    <a:pt x="41" y="7"/>
                    <a:pt x="29" y="0"/>
                    <a:pt x="29" y="0"/>
                  </a:cubicBezTo>
                </a:path>
              </a:pathLst>
            </a:custGeom>
            <a:solidFill>
              <a:srgbClr val="1F1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51435" tIns="25718" rIns="51435" bIns="25718"/>
            <a:lstStyle/>
            <a:p>
              <a:endParaRPr lang="en-US" sz="1050"/>
            </a:p>
          </p:txBody>
        </p:sp>
        <p:sp>
          <p:nvSpPr>
            <p:cNvPr id="27662" name="Freeform 175">
              <a:extLst>
                <a:ext uri="{FF2B5EF4-FFF2-40B4-BE49-F238E27FC236}">
                  <a16:creationId xmlns:a16="http://schemas.microsoft.com/office/drawing/2014/main" id="{489ED2A3-9472-48D7-A4D2-64CE90050DB1}"/>
                </a:ext>
              </a:extLst>
            </p:cNvPr>
            <p:cNvSpPr>
              <a:spLocks/>
            </p:cNvSpPr>
            <p:nvPr/>
          </p:nvSpPr>
          <p:spPr bwMode="auto">
            <a:xfrm>
              <a:off x="9945831" y="3030377"/>
              <a:ext cx="1227497" cy="890489"/>
            </a:xfrm>
            <a:custGeom>
              <a:avLst/>
              <a:gdLst>
                <a:gd name="T0" fmla="*/ 2147483646 w 211"/>
                <a:gd name="T1" fmla="*/ 0 h 153"/>
                <a:gd name="T2" fmla="*/ 2147483646 w 211"/>
                <a:gd name="T3" fmla="*/ 0 h 153"/>
                <a:gd name="T4" fmla="*/ 2147483646 w 211"/>
                <a:gd name="T5" fmla="*/ 2147483646 h 153"/>
                <a:gd name="T6" fmla="*/ 2147483646 w 211"/>
                <a:gd name="T7" fmla="*/ 2147483646 h 153"/>
                <a:gd name="T8" fmla="*/ 2147483646 w 211"/>
                <a:gd name="T9" fmla="*/ 2147483646 h 153"/>
                <a:gd name="T10" fmla="*/ 2147483646 w 211"/>
                <a:gd name="T11" fmla="*/ 2147483646 h 153"/>
                <a:gd name="T12" fmla="*/ 2147483646 w 211"/>
                <a:gd name="T13" fmla="*/ 2147483646 h 153"/>
                <a:gd name="T14" fmla="*/ 2147483646 w 211"/>
                <a:gd name="T15" fmla="*/ 2147483646 h 153"/>
                <a:gd name="T16" fmla="*/ 0 w 211"/>
                <a:gd name="T17" fmla="*/ 2147483646 h 153"/>
                <a:gd name="T18" fmla="*/ 2147483646 w 211"/>
                <a:gd name="T19" fmla="*/ 2147483646 h 153"/>
                <a:gd name="T20" fmla="*/ 2147483646 w 211"/>
                <a:gd name="T21" fmla="*/ 2147483646 h 153"/>
                <a:gd name="T22" fmla="*/ 2147483646 w 211"/>
                <a:gd name="T23" fmla="*/ 2147483646 h 153"/>
                <a:gd name="T24" fmla="*/ 2147483646 w 211"/>
                <a:gd name="T25" fmla="*/ 2147483646 h 153"/>
                <a:gd name="T26" fmla="*/ 2147483646 w 211"/>
                <a:gd name="T27" fmla="*/ 0 h 153"/>
                <a:gd name="T28" fmla="*/ 2147483646 w 211"/>
                <a:gd name="T29" fmla="*/ 0 h 153"/>
                <a:gd name="T30" fmla="*/ 2147483646 w 211"/>
                <a:gd name="T31" fmla="*/ 0 h 153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211" h="153">
                  <a:moveTo>
                    <a:pt x="189" y="0"/>
                  </a:moveTo>
                  <a:cubicBezTo>
                    <a:pt x="189" y="0"/>
                    <a:pt x="189" y="0"/>
                    <a:pt x="189" y="0"/>
                  </a:cubicBezTo>
                  <a:cubicBezTo>
                    <a:pt x="162" y="15"/>
                    <a:pt x="162" y="15"/>
                    <a:pt x="162" y="15"/>
                  </a:cubicBezTo>
                  <a:cubicBezTo>
                    <a:pt x="166" y="22"/>
                    <a:pt x="170" y="27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30" y="56"/>
                    <a:pt x="84" y="76"/>
                    <a:pt x="42" y="105"/>
                  </a:cubicBezTo>
                  <a:cubicBezTo>
                    <a:pt x="43" y="106"/>
                    <a:pt x="43" y="107"/>
                    <a:pt x="43" y="108"/>
                  </a:cubicBezTo>
                  <a:cubicBezTo>
                    <a:pt x="43" y="125"/>
                    <a:pt x="6" y="149"/>
                    <a:pt x="0" y="153"/>
                  </a:cubicBezTo>
                  <a:cubicBezTo>
                    <a:pt x="185" y="45"/>
                    <a:pt x="185" y="45"/>
                    <a:pt x="185" y="45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29"/>
                    <a:pt x="211" y="29"/>
                    <a:pt x="211" y="29"/>
                  </a:cubicBezTo>
                  <a:cubicBezTo>
                    <a:pt x="204" y="20"/>
                    <a:pt x="196" y="10"/>
                    <a:pt x="19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89" y="0"/>
                    <a:pt x="189" y="0"/>
                    <a:pt x="189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51435" tIns="25718" rIns="51435" bIns="25718"/>
            <a:lstStyle/>
            <a:p>
              <a:endParaRPr lang="en-US" sz="1050"/>
            </a:p>
          </p:txBody>
        </p:sp>
        <p:sp>
          <p:nvSpPr>
            <p:cNvPr id="27663" name="Freeform 176">
              <a:extLst>
                <a:ext uri="{FF2B5EF4-FFF2-40B4-BE49-F238E27FC236}">
                  <a16:creationId xmlns:a16="http://schemas.microsoft.com/office/drawing/2014/main" id="{DFEC3A90-AF8D-42AB-BF98-2A25BC9CA10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47762" y="2720427"/>
              <a:ext cx="297650" cy="396047"/>
            </a:xfrm>
            <a:custGeom>
              <a:avLst/>
              <a:gdLst>
                <a:gd name="T0" fmla="*/ 2147483646 w 51"/>
                <a:gd name="T1" fmla="*/ 0 h 68"/>
                <a:gd name="T2" fmla="*/ 2147483646 w 51"/>
                <a:gd name="T3" fmla="*/ 0 h 68"/>
                <a:gd name="T4" fmla="*/ 0 w 51"/>
                <a:gd name="T5" fmla="*/ 2147483646 h 68"/>
                <a:gd name="T6" fmla="*/ 0 w 51"/>
                <a:gd name="T7" fmla="*/ 2147483646 h 68"/>
                <a:gd name="T8" fmla="*/ 2147483646 w 51"/>
                <a:gd name="T9" fmla="*/ 2147483646 h 68"/>
                <a:gd name="T10" fmla="*/ 2147483646 w 51"/>
                <a:gd name="T11" fmla="*/ 2147483646 h 68"/>
                <a:gd name="T12" fmla="*/ 2147483646 w 51"/>
                <a:gd name="T13" fmla="*/ 2147483646 h 68"/>
                <a:gd name="T14" fmla="*/ 2147483646 w 51"/>
                <a:gd name="T15" fmla="*/ 0 h 6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51" h="68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6" y="30"/>
                    <a:pt x="14" y="50"/>
                    <a:pt x="24" y="68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38" y="35"/>
                    <a:pt x="27" y="17"/>
                    <a:pt x="18" y="0"/>
                  </a:cubicBezTo>
                </a:path>
              </a:pathLst>
            </a:custGeom>
            <a:solidFill>
              <a:srgbClr val="DCB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51435" tIns="25718" rIns="51435" bIns="25718"/>
            <a:lstStyle/>
            <a:p>
              <a:endParaRPr lang="en-US" sz="1050"/>
            </a:p>
          </p:txBody>
        </p:sp>
        <p:sp>
          <p:nvSpPr>
            <p:cNvPr id="27664" name="Freeform 177">
              <a:extLst>
                <a:ext uri="{FF2B5EF4-FFF2-40B4-BE49-F238E27FC236}">
                  <a16:creationId xmlns:a16="http://schemas.microsoft.com/office/drawing/2014/main" id="{ED1D5088-2EE9-4510-A7B4-925070F0728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96104" y="2528554"/>
              <a:ext cx="157435" cy="250912"/>
            </a:xfrm>
            <a:custGeom>
              <a:avLst/>
              <a:gdLst>
                <a:gd name="T0" fmla="*/ 2147483646 w 27"/>
                <a:gd name="T1" fmla="*/ 0 h 43"/>
                <a:gd name="T2" fmla="*/ 2147483646 w 27"/>
                <a:gd name="T3" fmla="*/ 0 h 43"/>
                <a:gd name="T4" fmla="*/ 0 w 27"/>
                <a:gd name="T5" fmla="*/ 2147483646 h 43"/>
                <a:gd name="T6" fmla="*/ 2147483646 w 27"/>
                <a:gd name="T7" fmla="*/ 2147483646 h 43"/>
                <a:gd name="T8" fmla="*/ 2147483646 w 27"/>
                <a:gd name="T9" fmla="*/ 2147483646 h 43"/>
                <a:gd name="T10" fmla="*/ 2147483646 w 27"/>
                <a:gd name="T11" fmla="*/ 0 h 4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7" h="43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19"/>
                    <a:pt x="6" y="31"/>
                    <a:pt x="9" y="4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1" y="22"/>
                    <a:pt x="15" y="11"/>
                    <a:pt x="11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51435" tIns="25718" rIns="51435" bIns="25718"/>
            <a:lstStyle/>
            <a:p>
              <a:endParaRPr lang="en-US" sz="1050"/>
            </a:p>
          </p:txBody>
        </p:sp>
        <p:sp>
          <p:nvSpPr>
            <p:cNvPr id="27665" name="Freeform 178">
              <a:extLst>
                <a:ext uri="{FF2B5EF4-FFF2-40B4-BE49-F238E27FC236}">
                  <a16:creationId xmlns:a16="http://schemas.microsoft.com/office/drawing/2014/main" id="{93FD5E44-96C8-442A-8051-92C6E7B3F9B0}"/>
                </a:ext>
              </a:extLst>
            </p:cNvPr>
            <p:cNvSpPr>
              <a:spLocks/>
            </p:cNvSpPr>
            <p:nvPr/>
          </p:nvSpPr>
          <p:spPr bwMode="auto">
            <a:xfrm>
              <a:off x="9298873" y="3642896"/>
              <a:ext cx="897869" cy="337009"/>
            </a:xfrm>
            <a:custGeom>
              <a:avLst/>
              <a:gdLst>
                <a:gd name="T0" fmla="*/ 2147483646 w 154"/>
                <a:gd name="T1" fmla="*/ 0 h 58"/>
                <a:gd name="T2" fmla="*/ 2147483646 w 154"/>
                <a:gd name="T3" fmla="*/ 0 h 58"/>
                <a:gd name="T4" fmla="*/ 2147483646 w 154"/>
                <a:gd name="T5" fmla="*/ 2147483646 h 58"/>
                <a:gd name="T6" fmla="*/ 2147483646 w 154"/>
                <a:gd name="T7" fmla="*/ 2147483646 h 58"/>
                <a:gd name="T8" fmla="*/ 2147483646 w 154"/>
                <a:gd name="T9" fmla="*/ 2147483646 h 58"/>
                <a:gd name="T10" fmla="*/ 0 w 154"/>
                <a:gd name="T11" fmla="*/ 2147483646 h 58"/>
                <a:gd name="T12" fmla="*/ 2147483646 w 154"/>
                <a:gd name="T13" fmla="*/ 2147483646 h 58"/>
                <a:gd name="T14" fmla="*/ 2147483646 w 154"/>
                <a:gd name="T15" fmla="*/ 2147483646 h 58"/>
                <a:gd name="T16" fmla="*/ 2147483646 w 154"/>
                <a:gd name="T17" fmla="*/ 2147483646 h 58"/>
                <a:gd name="T18" fmla="*/ 2147483646 w 154"/>
                <a:gd name="T19" fmla="*/ 2147483646 h 58"/>
                <a:gd name="T20" fmla="*/ 2147483646 w 154"/>
                <a:gd name="T21" fmla="*/ 2147483646 h 58"/>
                <a:gd name="T22" fmla="*/ 2147483646 w 154"/>
                <a:gd name="T23" fmla="*/ 2147483646 h 58"/>
                <a:gd name="T24" fmla="*/ 2147483646 w 154"/>
                <a:gd name="T25" fmla="*/ 0 h 5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54" h="58">
                  <a:moveTo>
                    <a:pt x="153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154" y="1"/>
                    <a:pt x="154" y="2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09" y="30"/>
                    <a:pt x="53" y="31"/>
                    <a:pt x="0" y="43"/>
                  </a:cubicBezTo>
                  <a:cubicBezTo>
                    <a:pt x="2" y="47"/>
                    <a:pt x="3" y="52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110" y="49"/>
                    <a:pt x="110" y="49"/>
                    <a:pt x="110" y="49"/>
                  </a:cubicBezTo>
                  <a:cubicBezTo>
                    <a:pt x="110" y="49"/>
                    <a:pt x="110" y="49"/>
                    <a:pt x="111" y="48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17" y="44"/>
                    <a:pt x="154" y="20"/>
                    <a:pt x="154" y="3"/>
                  </a:cubicBezTo>
                  <a:cubicBezTo>
                    <a:pt x="154" y="2"/>
                    <a:pt x="154" y="1"/>
                    <a:pt x="153" y="0"/>
                  </a:cubicBezTo>
                </a:path>
              </a:pathLst>
            </a:custGeom>
            <a:solidFill>
              <a:srgbClr val="DAB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51435" tIns="25718" rIns="51435" bIns="25718"/>
            <a:lstStyle/>
            <a:p>
              <a:endParaRPr lang="en-US" sz="1050"/>
            </a:p>
          </p:txBody>
        </p:sp>
        <p:sp>
          <p:nvSpPr>
            <p:cNvPr id="27666" name="Freeform 179">
              <a:extLst>
                <a:ext uri="{FF2B5EF4-FFF2-40B4-BE49-F238E27FC236}">
                  <a16:creationId xmlns:a16="http://schemas.microsoft.com/office/drawing/2014/main" id="{6C3786BE-ABF5-49C4-9CF6-E12AE257A972}"/>
                </a:ext>
              </a:extLst>
            </p:cNvPr>
            <p:cNvSpPr>
              <a:spLocks/>
            </p:cNvSpPr>
            <p:nvPr/>
          </p:nvSpPr>
          <p:spPr bwMode="auto">
            <a:xfrm>
              <a:off x="9015984" y="3891346"/>
              <a:ext cx="302571" cy="110697"/>
            </a:xfrm>
            <a:custGeom>
              <a:avLst/>
              <a:gdLst>
                <a:gd name="T0" fmla="*/ 2147483646 w 52"/>
                <a:gd name="T1" fmla="*/ 0 h 19"/>
                <a:gd name="T2" fmla="*/ 2147483646 w 52"/>
                <a:gd name="T3" fmla="*/ 0 h 19"/>
                <a:gd name="T4" fmla="*/ 2147483646 w 52"/>
                <a:gd name="T5" fmla="*/ 0 h 19"/>
                <a:gd name="T6" fmla="*/ 2147483646 w 52"/>
                <a:gd name="T7" fmla="*/ 2147483646 h 19"/>
                <a:gd name="T8" fmla="*/ 0 w 52"/>
                <a:gd name="T9" fmla="*/ 2147483646 h 19"/>
                <a:gd name="T10" fmla="*/ 2147483646 w 52"/>
                <a:gd name="T11" fmla="*/ 2147483646 h 19"/>
                <a:gd name="T12" fmla="*/ 2147483646 w 52"/>
                <a:gd name="T13" fmla="*/ 0 h 1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52" h="19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3" y="4"/>
                    <a:pt x="18" y="8"/>
                    <a:pt x="3" y="1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9"/>
                    <a:pt x="51" y="4"/>
                    <a:pt x="49" y="0"/>
                  </a:cubicBezTo>
                </a:path>
              </a:pathLst>
            </a:custGeom>
            <a:solidFill>
              <a:srgbClr val="1D1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51435" tIns="25718" rIns="51435" bIns="25718"/>
            <a:lstStyle/>
            <a:p>
              <a:endParaRPr lang="en-US" sz="1050"/>
            </a:p>
          </p:txBody>
        </p:sp>
      </p:grpSp>
      <p:sp>
        <p:nvSpPr>
          <p:cNvPr id="33" name="文本框 32">
            <a:extLst>
              <a:ext uri="{FF2B5EF4-FFF2-40B4-BE49-F238E27FC236}">
                <a16:creationId xmlns:a16="http://schemas.microsoft.com/office/drawing/2014/main" id="{B0EA9CD2-C245-4992-AEA7-89448AFF9357}"/>
              </a:ext>
            </a:extLst>
          </p:cNvPr>
          <p:cNvSpPr txBox="1"/>
          <p:nvPr/>
        </p:nvSpPr>
        <p:spPr>
          <a:xfrm>
            <a:off x="1546026" y="2097133"/>
            <a:ext cx="5573316" cy="914033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342900">
              <a:defRPr/>
            </a:pPr>
            <a:r>
              <a:rPr lang="en-US" altLang="zh-CN" sz="4875" b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Khám phá</a:t>
            </a:r>
            <a:endParaRPr lang="en-US" altLang="zh-CN" sz="4875" b="1" dirty="0">
              <a:ln w="0"/>
              <a:solidFill>
                <a:srgbClr val="4472C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 advClick="0" advTm="0">
    <p:random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uần 27_Môn HĐTN_Lớp 2_Bài 27 _Chia sẻ khó khăn với người khuyết tật 1 tiết (online-video-cutter.com)">
            <a:hlinkClick r:id="" action="ppaction://media"/>
            <a:extLst>
              <a:ext uri="{FF2B5EF4-FFF2-40B4-BE49-F238E27FC236}">
                <a16:creationId xmlns:a16="http://schemas.microsoft.com/office/drawing/2014/main" id="{380F178E-173F-4584-ACBB-0E9A28590CA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484487"/>
            <a:ext cx="9144000" cy="465901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03475DE-6CA3-46ED-AA69-7AEF0D1C8878}"/>
              </a:ext>
            </a:extLst>
          </p:cNvPr>
          <p:cNvSpPr txBox="1"/>
          <p:nvPr/>
        </p:nvSpPr>
        <p:spPr>
          <a:xfrm>
            <a:off x="-46336" y="22822"/>
            <a:ext cx="9190336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 video và cho biết: Các bạn học sinh trong video có điều gì đặc biệt?</a:t>
            </a:r>
          </a:p>
        </p:txBody>
      </p:sp>
    </p:spTree>
    <p:extLst>
      <p:ext uri="{BB962C8B-B14F-4D97-AF65-F5344CB8AC3E}">
        <p14:creationId xmlns:p14="http://schemas.microsoft.com/office/powerpoint/2010/main" val="3241629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3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BB1FF89-FAF0-4728-A948-9E2A1B61011A}"/>
              </a:ext>
            </a:extLst>
          </p:cNvPr>
          <p:cNvSpPr txBox="1"/>
          <p:nvPr/>
        </p:nvSpPr>
        <p:spPr>
          <a:xfrm>
            <a:off x="768912" y="331295"/>
            <a:ext cx="64684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bạn học sinh trong video có điều gì đặc biệt?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DFC6162-00E2-44EF-BB9A-732F48C2C49C}"/>
              </a:ext>
            </a:extLst>
          </p:cNvPr>
          <p:cNvSpPr txBox="1"/>
          <p:nvPr/>
        </p:nvSpPr>
        <p:spPr>
          <a:xfrm>
            <a:off x="768912" y="979454"/>
            <a:ext cx="632577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bạn học sinh trong video không nhìn thấy gì, </a:t>
            </a:r>
          </a:p>
          <a:p>
            <a:r>
              <a:rPr lang="en-US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bạn ấy bị khiếm thị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4CFC7D5-D29B-423E-981C-7681A51D9F26}"/>
              </a:ext>
            </a:extLst>
          </p:cNvPr>
          <p:cNvSpPr txBox="1"/>
          <p:nvPr/>
        </p:nvSpPr>
        <p:spPr>
          <a:xfrm>
            <a:off x="768912" y="1996945"/>
            <a:ext cx="785729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khi chúng mình đ</a:t>
            </a:r>
            <a:r>
              <a:rPr lang="vi-VN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ợc sống một cuộc sống bình th</a:t>
            </a:r>
            <a:r>
              <a:rPr lang="vi-VN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ờng, có thể nhìn thấy mọi vật thì vẫn còn những hoàn cảnh rất đáng th</a:t>
            </a:r>
            <a:r>
              <a:rPr lang="vi-VN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ơng, các bạn là những ng</a:t>
            </a:r>
            <a:r>
              <a:rPr lang="vi-VN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ời khuyết tật. Chúng ta sẽ giúp đỡ họ bằng những hành động nh</a:t>
            </a:r>
            <a:r>
              <a:rPr lang="vi-VN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thế nào? Cô trò mình cùng tìm hiểu trong hoạt động tiếp theo nhé!</a:t>
            </a:r>
          </a:p>
        </p:txBody>
      </p:sp>
    </p:spTree>
    <p:extLst>
      <p:ext uri="{BB962C8B-B14F-4D97-AF65-F5344CB8AC3E}">
        <p14:creationId xmlns:p14="http://schemas.microsoft.com/office/powerpoint/2010/main" val="5090881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FE955690-30BB-41AB-9DE3-2465D5A2D6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460772"/>
            <a:ext cx="6858000" cy="536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D58F6C69-6C19-43F7-939F-76A7535A13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3056" y="1110853"/>
            <a:ext cx="5957888" cy="298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37C3AC8E-3912-45C4-B7A9-EF2EF7F4AE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8262" y="746522"/>
            <a:ext cx="1433513" cy="15466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328E0248-2418-4B54-86AC-2AAF35201B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1775" y="679848"/>
            <a:ext cx="1112044" cy="13727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986DF483-2F3F-4371-8B28-EC2EF815EC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0503" y="3162300"/>
            <a:ext cx="4613672" cy="1132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7655" name="组合 10">
            <a:extLst>
              <a:ext uri="{FF2B5EF4-FFF2-40B4-BE49-F238E27FC236}">
                <a16:creationId xmlns:a16="http://schemas.microsoft.com/office/drawing/2014/main" id="{D356DF4D-A6B2-49D4-B7D7-A8F029801884}"/>
              </a:ext>
            </a:extLst>
          </p:cNvPr>
          <p:cNvGrpSpPr>
            <a:grpSpLocks/>
          </p:cNvGrpSpPr>
          <p:nvPr/>
        </p:nvGrpSpPr>
        <p:grpSpPr bwMode="auto">
          <a:xfrm rot="6329695" flipH="1">
            <a:off x="5914430" y="2188964"/>
            <a:ext cx="950119" cy="648891"/>
            <a:chOff x="9015984" y="2528554"/>
            <a:chExt cx="2157344" cy="1473489"/>
          </a:xfrm>
        </p:grpSpPr>
        <p:sp>
          <p:nvSpPr>
            <p:cNvPr id="27657" name="Freeform 166">
              <a:extLst>
                <a:ext uri="{FF2B5EF4-FFF2-40B4-BE49-F238E27FC236}">
                  <a16:creationId xmlns:a16="http://schemas.microsoft.com/office/drawing/2014/main" id="{445C6CFD-41F0-4C42-838B-C7E49EA0EB2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32784" y="3116474"/>
              <a:ext cx="831450" cy="526422"/>
            </a:xfrm>
            <a:custGeom>
              <a:avLst/>
              <a:gdLst>
                <a:gd name="T0" fmla="*/ 2147483646 w 143"/>
                <a:gd name="T1" fmla="*/ 2147483646 h 90"/>
                <a:gd name="T2" fmla="*/ 2147483646 w 143"/>
                <a:gd name="T3" fmla="*/ 2147483646 h 90"/>
                <a:gd name="T4" fmla="*/ 2147483646 w 143"/>
                <a:gd name="T5" fmla="*/ 2147483646 h 90"/>
                <a:gd name="T6" fmla="*/ 2147483646 w 143"/>
                <a:gd name="T7" fmla="*/ 0 h 90"/>
                <a:gd name="T8" fmla="*/ 0 w 143"/>
                <a:gd name="T9" fmla="*/ 2147483646 h 90"/>
                <a:gd name="T10" fmla="*/ 2147483646 w 143"/>
                <a:gd name="T11" fmla="*/ 2147483646 h 9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43" h="90">
                  <a:moveTo>
                    <a:pt x="10" y="90"/>
                  </a:moveTo>
                  <a:cubicBezTo>
                    <a:pt x="10" y="90"/>
                    <a:pt x="10" y="90"/>
                    <a:pt x="10" y="90"/>
                  </a:cubicBezTo>
                  <a:cubicBezTo>
                    <a:pt x="52" y="61"/>
                    <a:pt x="98" y="41"/>
                    <a:pt x="143" y="18"/>
                  </a:cubicBezTo>
                  <a:cubicBezTo>
                    <a:pt x="138" y="12"/>
                    <a:pt x="134" y="7"/>
                    <a:pt x="13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4" y="79"/>
                    <a:pt x="8" y="83"/>
                    <a:pt x="10" y="9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51435" tIns="25718" rIns="51435" bIns="25718"/>
            <a:lstStyle/>
            <a:p>
              <a:endParaRPr lang="en-US" sz="1050"/>
            </a:p>
          </p:txBody>
        </p:sp>
        <p:sp>
          <p:nvSpPr>
            <p:cNvPr id="27658" name="Freeform 167">
              <a:extLst>
                <a:ext uri="{FF2B5EF4-FFF2-40B4-BE49-F238E27FC236}">
                  <a16:creationId xmlns:a16="http://schemas.microsoft.com/office/drawing/2014/main" id="{8D4B9B8E-C3B6-44FD-9EFA-85A35DC2DD76}"/>
                </a:ext>
              </a:extLst>
            </p:cNvPr>
            <p:cNvSpPr>
              <a:spLocks/>
            </p:cNvSpPr>
            <p:nvPr/>
          </p:nvSpPr>
          <p:spPr bwMode="auto">
            <a:xfrm>
              <a:off x="9933530" y="2779466"/>
              <a:ext cx="954446" cy="787173"/>
            </a:xfrm>
            <a:custGeom>
              <a:avLst/>
              <a:gdLst>
                <a:gd name="T0" fmla="*/ 2147483646 w 164"/>
                <a:gd name="T1" fmla="*/ 2147483646 h 135"/>
                <a:gd name="T2" fmla="*/ 2147483646 w 164"/>
                <a:gd name="T3" fmla="*/ 0 h 135"/>
                <a:gd name="T4" fmla="*/ 2147483646 w 164"/>
                <a:gd name="T5" fmla="*/ 2147483646 h 135"/>
                <a:gd name="T6" fmla="*/ 2147483646 w 164"/>
                <a:gd name="T7" fmla="*/ 2147483646 h 135"/>
                <a:gd name="T8" fmla="*/ 2147483646 w 164"/>
                <a:gd name="T9" fmla="*/ 2147483646 h 135"/>
                <a:gd name="T10" fmla="*/ 2147483646 w 164"/>
                <a:gd name="T11" fmla="*/ 2147483646 h 13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64" h="135">
                  <a:moveTo>
                    <a:pt x="164" y="58"/>
                  </a:moveTo>
                  <a:cubicBezTo>
                    <a:pt x="154" y="40"/>
                    <a:pt x="146" y="20"/>
                    <a:pt x="140" y="0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3" y="92"/>
                    <a:pt x="0" y="109"/>
                    <a:pt x="5" y="120"/>
                  </a:cubicBezTo>
                  <a:cubicBezTo>
                    <a:pt x="10" y="129"/>
                    <a:pt x="24" y="128"/>
                    <a:pt x="34" y="135"/>
                  </a:cubicBezTo>
                  <a:cubicBezTo>
                    <a:pt x="164" y="58"/>
                    <a:pt x="164" y="58"/>
                    <a:pt x="164" y="58"/>
                  </a:cubicBezTo>
                </a:path>
              </a:pathLst>
            </a:custGeom>
            <a:solidFill>
              <a:srgbClr val="ECC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51435" tIns="25718" rIns="51435" bIns="25718"/>
            <a:lstStyle/>
            <a:p>
              <a:endParaRPr lang="en-US" sz="1050"/>
            </a:p>
          </p:txBody>
        </p:sp>
        <p:sp>
          <p:nvSpPr>
            <p:cNvPr id="27659" name="Freeform 168">
              <a:extLst>
                <a:ext uri="{FF2B5EF4-FFF2-40B4-BE49-F238E27FC236}">
                  <a16:creationId xmlns:a16="http://schemas.microsoft.com/office/drawing/2014/main" id="{A8B435EE-B4D2-41D3-940C-4783EAB26073}"/>
                </a:ext>
              </a:extLst>
            </p:cNvPr>
            <p:cNvSpPr>
              <a:spLocks/>
            </p:cNvSpPr>
            <p:nvPr/>
          </p:nvSpPr>
          <p:spPr bwMode="auto">
            <a:xfrm>
              <a:off x="9618662" y="2570374"/>
              <a:ext cx="1129101" cy="656798"/>
            </a:xfrm>
            <a:custGeom>
              <a:avLst/>
              <a:gdLst>
                <a:gd name="T0" fmla="*/ 2147483646 w 194"/>
                <a:gd name="T1" fmla="*/ 0 h 113"/>
                <a:gd name="T2" fmla="*/ 0 w 194"/>
                <a:gd name="T3" fmla="*/ 2147483646 h 113"/>
                <a:gd name="T4" fmla="*/ 2147483646 w 194"/>
                <a:gd name="T5" fmla="*/ 2147483646 h 113"/>
                <a:gd name="T6" fmla="*/ 2147483646 w 194"/>
                <a:gd name="T7" fmla="*/ 2147483646 h 113"/>
                <a:gd name="T8" fmla="*/ 2147483646 w 194"/>
                <a:gd name="T9" fmla="*/ 2147483646 h 113"/>
                <a:gd name="T10" fmla="*/ 2147483646 w 194"/>
                <a:gd name="T11" fmla="*/ 0 h 11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94" h="113">
                  <a:moveTo>
                    <a:pt x="185" y="0"/>
                  </a:moveTo>
                  <a:cubicBezTo>
                    <a:pt x="0" y="110"/>
                    <a:pt x="0" y="110"/>
                    <a:pt x="0" y="110"/>
                  </a:cubicBezTo>
                  <a:cubicBezTo>
                    <a:pt x="4" y="108"/>
                    <a:pt x="47" y="90"/>
                    <a:pt x="59" y="105"/>
                  </a:cubicBezTo>
                  <a:cubicBezTo>
                    <a:pt x="61" y="108"/>
                    <a:pt x="63" y="110"/>
                    <a:pt x="63" y="113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1" y="24"/>
                    <a:pt x="188" y="12"/>
                    <a:pt x="185" y="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51435" tIns="25718" rIns="51435" bIns="25718"/>
            <a:lstStyle/>
            <a:p>
              <a:endParaRPr lang="en-US" sz="1050"/>
            </a:p>
          </p:txBody>
        </p:sp>
        <p:sp>
          <p:nvSpPr>
            <p:cNvPr id="27660" name="Freeform 169">
              <a:extLst>
                <a:ext uri="{FF2B5EF4-FFF2-40B4-BE49-F238E27FC236}">
                  <a16:creationId xmlns:a16="http://schemas.microsoft.com/office/drawing/2014/main" id="{1BFD2944-51B7-4A77-B7D1-27BC559EF35B}"/>
                </a:ext>
              </a:extLst>
            </p:cNvPr>
            <p:cNvSpPr>
              <a:spLocks/>
            </p:cNvSpPr>
            <p:nvPr/>
          </p:nvSpPr>
          <p:spPr bwMode="auto">
            <a:xfrm>
              <a:off x="9200477" y="3094334"/>
              <a:ext cx="996266" cy="797012"/>
            </a:xfrm>
            <a:custGeom>
              <a:avLst/>
              <a:gdLst>
                <a:gd name="T0" fmla="*/ 2147483646 w 171"/>
                <a:gd name="T1" fmla="*/ 2147483646 h 137"/>
                <a:gd name="T2" fmla="*/ 2147483646 w 171"/>
                <a:gd name="T3" fmla="*/ 2147483646 h 137"/>
                <a:gd name="T4" fmla="*/ 2147483646 w 171"/>
                <a:gd name="T5" fmla="*/ 2147483646 h 137"/>
                <a:gd name="T6" fmla="*/ 2147483646 w 171"/>
                <a:gd name="T7" fmla="*/ 2147483646 h 137"/>
                <a:gd name="T8" fmla="*/ 2147483646 w 171"/>
                <a:gd name="T9" fmla="*/ 2147483646 h 137"/>
                <a:gd name="T10" fmla="*/ 2147483646 w 171"/>
                <a:gd name="T11" fmla="*/ 2147483646 h 137"/>
                <a:gd name="T12" fmla="*/ 2147483646 w 171"/>
                <a:gd name="T13" fmla="*/ 2147483646 h 137"/>
                <a:gd name="T14" fmla="*/ 2147483646 w 171"/>
                <a:gd name="T15" fmla="*/ 2147483646 h 137"/>
                <a:gd name="T16" fmla="*/ 2147483646 w 171"/>
                <a:gd name="T17" fmla="*/ 2147483646 h 137"/>
                <a:gd name="T18" fmla="*/ 2147483646 w 171"/>
                <a:gd name="T19" fmla="*/ 2147483646 h 137"/>
                <a:gd name="T20" fmla="*/ 0 w 171"/>
                <a:gd name="T21" fmla="*/ 2147483646 h 137"/>
                <a:gd name="T22" fmla="*/ 2147483646 w 171"/>
                <a:gd name="T23" fmla="*/ 2147483646 h 137"/>
                <a:gd name="T24" fmla="*/ 2147483646 w 171"/>
                <a:gd name="T25" fmla="*/ 2147483646 h 137"/>
                <a:gd name="T26" fmla="*/ 2147483646 w 171"/>
                <a:gd name="T27" fmla="*/ 2147483646 h 137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71" h="137">
                  <a:moveTo>
                    <a:pt x="170" y="94"/>
                  </a:moveTo>
                  <a:cubicBezTo>
                    <a:pt x="166" y="97"/>
                    <a:pt x="163" y="99"/>
                    <a:pt x="159" y="102"/>
                  </a:cubicBezTo>
                  <a:cubicBezTo>
                    <a:pt x="163" y="99"/>
                    <a:pt x="166" y="97"/>
                    <a:pt x="170" y="94"/>
                  </a:cubicBezTo>
                  <a:cubicBezTo>
                    <a:pt x="170" y="94"/>
                    <a:pt x="170" y="94"/>
                    <a:pt x="170" y="94"/>
                  </a:cubicBezTo>
                  <a:cubicBezTo>
                    <a:pt x="168" y="87"/>
                    <a:pt x="164" y="83"/>
                    <a:pt x="160" y="81"/>
                  </a:cubicBezTo>
                  <a:cubicBezTo>
                    <a:pt x="150" y="74"/>
                    <a:pt x="136" y="75"/>
                    <a:pt x="131" y="66"/>
                  </a:cubicBezTo>
                  <a:cubicBezTo>
                    <a:pt x="126" y="55"/>
                    <a:pt x="139" y="38"/>
                    <a:pt x="135" y="23"/>
                  </a:cubicBezTo>
                  <a:cubicBezTo>
                    <a:pt x="135" y="20"/>
                    <a:pt x="133" y="18"/>
                    <a:pt x="131" y="15"/>
                  </a:cubicBezTo>
                  <a:cubicBezTo>
                    <a:pt x="119" y="0"/>
                    <a:pt x="76" y="18"/>
                    <a:pt x="72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4"/>
                    <a:pt x="12" y="121"/>
                    <a:pt x="17" y="137"/>
                  </a:cubicBezTo>
                  <a:cubicBezTo>
                    <a:pt x="69" y="125"/>
                    <a:pt x="126" y="124"/>
                    <a:pt x="171" y="97"/>
                  </a:cubicBezTo>
                  <a:cubicBezTo>
                    <a:pt x="171" y="96"/>
                    <a:pt x="171" y="95"/>
                    <a:pt x="170" y="94"/>
                  </a:cubicBezTo>
                </a:path>
              </a:pathLst>
            </a:custGeom>
            <a:solidFill>
              <a:srgbClr val="EAC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51435" tIns="25718" rIns="51435" bIns="25718"/>
            <a:lstStyle/>
            <a:p>
              <a:endParaRPr lang="en-US" sz="1050"/>
            </a:p>
          </p:txBody>
        </p:sp>
        <p:sp>
          <p:nvSpPr>
            <p:cNvPr id="27661" name="Freeform 170">
              <a:extLst>
                <a:ext uri="{FF2B5EF4-FFF2-40B4-BE49-F238E27FC236}">
                  <a16:creationId xmlns:a16="http://schemas.microsoft.com/office/drawing/2014/main" id="{C533F2B4-79F0-492B-9C21-B097CAC02980}"/>
                </a:ext>
              </a:extLst>
            </p:cNvPr>
            <p:cNvSpPr>
              <a:spLocks/>
            </p:cNvSpPr>
            <p:nvPr/>
          </p:nvSpPr>
          <p:spPr bwMode="auto">
            <a:xfrm>
              <a:off x="9033203" y="3758510"/>
              <a:ext cx="265671" cy="221392"/>
            </a:xfrm>
            <a:custGeom>
              <a:avLst/>
              <a:gdLst>
                <a:gd name="T0" fmla="*/ 2147483646 w 46"/>
                <a:gd name="T1" fmla="*/ 0 h 38"/>
                <a:gd name="T2" fmla="*/ 0 w 46"/>
                <a:gd name="T3" fmla="*/ 2147483646 h 38"/>
                <a:gd name="T4" fmla="*/ 2147483646 w 46"/>
                <a:gd name="T5" fmla="*/ 2147483646 h 38"/>
                <a:gd name="T6" fmla="*/ 2147483646 w 46"/>
                <a:gd name="T7" fmla="*/ 0 h 38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6" h="38">
                  <a:moveTo>
                    <a:pt x="29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15" y="31"/>
                    <a:pt x="30" y="27"/>
                    <a:pt x="46" y="23"/>
                  </a:cubicBezTo>
                  <a:cubicBezTo>
                    <a:pt x="41" y="7"/>
                    <a:pt x="29" y="0"/>
                    <a:pt x="29" y="0"/>
                  </a:cubicBezTo>
                </a:path>
              </a:pathLst>
            </a:custGeom>
            <a:solidFill>
              <a:srgbClr val="1F1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51435" tIns="25718" rIns="51435" bIns="25718"/>
            <a:lstStyle/>
            <a:p>
              <a:endParaRPr lang="en-US" sz="1050"/>
            </a:p>
          </p:txBody>
        </p:sp>
        <p:sp>
          <p:nvSpPr>
            <p:cNvPr id="27662" name="Freeform 175">
              <a:extLst>
                <a:ext uri="{FF2B5EF4-FFF2-40B4-BE49-F238E27FC236}">
                  <a16:creationId xmlns:a16="http://schemas.microsoft.com/office/drawing/2014/main" id="{489ED2A3-9472-48D7-A4D2-64CE90050DB1}"/>
                </a:ext>
              </a:extLst>
            </p:cNvPr>
            <p:cNvSpPr>
              <a:spLocks/>
            </p:cNvSpPr>
            <p:nvPr/>
          </p:nvSpPr>
          <p:spPr bwMode="auto">
            <a:xfrm>
              <a:off x="9945831" y="3030377"/>
              <a:ext cx="1227497" cy="890489"/>
            </a:xfrm>
            <a:custGeom>
              <a:avLst/>
              <a:gdLst>
                <a:gd name="T0" fmla="*/ 2147483646 w 211"/>
                <a:gd name="T1" fmla="*/ 0 h 153"/>
                <a:gd name="T2" fmla="*/ 2147483646 w 211"/>
                <a:gd name="T3" fmla="*/ 0 h 153"/>
                <a:gd name="T4" fmla="*/ 2147483646 w 211"/>
                <a:gd name="T5" fmla="*/ 2147483646 h 153"/>
                <a:gd name="T6" fmla="*/ 2147483646 w 211"/>
                <a:gd name="T7" fmla="*/ 2147483646 h 153"/>
                <a:gd name="T8" fmla="*/ 2147483646 w 211"/>
                <a:gd name="T9" fmla="*/ 2147483646 h 153"/>
                <a:gd name="T10" fmla="*/ 2147483646 w 211"/>
                <a:gd name="T11" fmla="*/ 2147483646 h 153"/>
                <a:gd name="T12" fmla="*/ 2147483646 w 211"/>
                <a:gd name="T13" fmla="*/ 2147483646 h 153"/>
                <a:gd name="T14" fmla="*/ 2147483646 w 211"/>
                <a:gd name="T15" fmla="*/ 2147483646 h 153"/>
                <a:gd name="T16" fmla="*/ 0 w 211"/>
                <a:gd name="T17" fmla="*/ 2147483646 h 153"/>
                <a:gd name="T18" fmla="*/ 2147483646 w 211"/>
                <a:gd name="T19" fmla="*/ 2147483646 h 153"/>
                <a:gd name="T20" fmla="*/ 2147483646 w 211"/>
                <a:gd name="T21" fmla="*/ 2147483646 h 153"/>
                <a:gd name="T22" fmla="*/ 2147483646 w 211"/>
                <a:gd name="T23" fmla="*/ 2147483646 h 153"/>
                <a:gd name="T24" fmla="*/ 2147483646 w 211"/>
                <a:gd name="T25" fmla="*/ 2147483646 h 153"/>
                <a:gd name="T26" fmla="*/ 2147483646 w 211"/>
                <a:gd name="T27" fmla="*/ 0 h 153"/>
                <a:gd name="T28" fmla="*/ 2147483646 w 211"/>
                <a:gd name="T29" fmla="*/ 0 h 153"/>
                <a:gd name="T30" fmla="*/ 2147483646 w 211"/>
                <a:gd name="T31" fmla="*/ 0 h 153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211" h="153">
                  <a:moveTo>
                    <a:pt x="189" y="0"/>
                  </a:moveTo>
                  <a:cubicBezTo>
                    <a:pt x="189" y="0"/>
                    <a:pt x="189" y="0"/>
                    <a:pt x="189" y="0"/>
                  </a:cubicBezTo>
                  <a:cubicBezTo>
                    <a:pt x="162" y="15"/>
                    <a:pt x="162" y="15"/>
                    <a:pt x="162" y="15"/>
                  </a:cubicBezTo>
                  <a:cubicBezTo>
                    <a:pt x="166" y="22"/>
                    <a:pt x="170" y="27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30" y="56"/>
                    <a:pt x="84" y="76"/>
                    <a:pt x="42" y="105"/>
                  </a:cubicBezTo>
                  <a:cubicBezTo>
                    <a:pt x="43" y="106"/>
                    <a:pt x="43" y="107"/>
                    <a:pt x="43" y="108"/>
                  </a:cubicBezTo>
                  <a:cubicBezTo>
                    <a:pt x="43" y="125"/>
                    <a:pt x="6" y="149"/>
                    <a:pt x="0" y="153"/>
                  </a:cubicBezTo>
                  <a:cubicBezTo>
                    <a:pt x="185" y="45"/>
                    <a:pt x="185" y="45"/>
                    <a:pt x="185" y="45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29"/>
                    <a:pt x="211" y="29"/>
                    <a:pt x="211" y="29"/>
                  </a:cubicBezTo>
                  <a:cubicBezTo>
                    <a:pt x="204" y="20"/>
                    <a:pt x="196" y="10"/>
                    <a:pt x="19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89" y="0"/>
                    <a:pt x="189" y="0"/>
                    <a:pt x="189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51435" tIns="25718" rIns="51435" bIns="25718"/>
            <a:lstStyle/>
            <a:p>
              <a:endParaRPr lang="en-US" sz="1050"/>
            </a:p>
          </p:txBody>
        </p:sp>
        <p:sp>
          <p:nvSpPr>
            <p:cNvPr id="27663" name="Freeform 176">
              <a:extLst>
                <a:ext uri="{FF2B5EF4-FFF2-40B4-BE49-F238E27FC236}">
                  <a16:creationId xmlns:a16="http://schemas.microsoft.com/office/drawing/2014/main" id="{DFEC3A90-AF8D-42AB-BF98-2A25BC9CA10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47762" y="2720427"/>
              <a:ext cx="297650" cy="396047"/>
            </a:xfrm>
            <a:custGeom>
              <a:avLst/>
              <a:gdLst>
                <a:gd name="T0" fmla="*/ 2147483646 w 51"/>
                <a:gd name="T1" fmla="*/ 0 h 68"/>
                <a:gd name="T2" fmla="*/ 2147483646 w 51"/>
                <a:gd name="T3" fmla="*/ 0 h 68"/>
                <a:gd name="T4" fmla="*/ 0 w 51"/>
                <a:gd name="T5" fmla="*/ 2147483646 h 68"/>
                <a:gd name="T6" fmla="*/ 0 w 51"/>
                <a:gd name="T7" fmla="*/ 2147483646 h 68"/>
                <a:gd name="T8" fmla="*/ 2147483646 w 51"/>
                <a:gd name="T9" fmla="*/ 2147483646 h 68"/>
                <a:gd name="T10" fmla="*/ 2147483646 w 51"/>
                <a:gd name="T11" fmla="*/ 2147483646 h 68"/>
                <a:gd name="T12" fmla="*/ 2147483646 w 51"/>
                <a:gd name="T13" fmla="*/ 2147483646 h 68"/>
                <a:gd name="T14" fmla="*/ 2147483646 w 51"/>
                <a:gd name="T15" fmla="*/ 0 h 6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51" h="68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6" y="30"/>
                    <a:pt x="14" y="50"/>
                    <a:pt x="24" y="68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38" y="35"/>
                    <a:pt x="27" y="17"/>
                    <a:pt x="18" y="0"/>
                  </a:cubicBezTo>
                </a:path>
              </a:pathLst>
            </a:custGeom>
            <a:solidFill>
              <a:srgbClr val="DCB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51435" tIns="25718" rIns="51435" bIns="25718"/>
            <a:lstStyle/>
            <a:p>
              <a:endParaRPr lang="en-US" sz="1050"/>
            </a:p>
          </p:txBody>
        </p:sp>
        <p:sp>
          <p:nvSpPr>
            <p:cNvPr id="27664" name="Freeform 177">
              <a:extLst>
                <a:ext uri="{FF2B5EF4-FFF2-40B4-BE49-F238E27FC236}">
                  <a16:creationId xmlns:a16="http://schemas.microsoft.com/office/drawing/2014/main" id="{ED1D5088-2EE9-4510-A7B4-925070F0728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96104" y="2528554"/>
              <a:ext cx="157435" cy="250912"/>
            </a:xfrm>
            <a:custGeom>
              <a:avLst/>
              <a:gdLst>
                <a:gd name="T0" fmla="*/ 2147483646 w 27"/>
                <a:gd name="T1" fmla="*/ 0 h 43"/>
                <a:gd name="T2" fmla="*/ 2147483646 w 27"/>
                <a:gd name="T3" fmla="*/ 0 h 43"/>
                <a:gd name="T4" fmla="*/ 0 w 27"/>
                <a:gd name="T5" fmla="*/ 2147483646 h 43"/>
                <a:gd name="T6" fmla="*/ 2147483646 w 27"/>
                <a:gd name="T7" fmla="*/ 2147483646 h 43"/>
                <a:gd name="T8" fmla="*/ 2147483646 w 27"/>
                <a:gd name="T9" fmla="*/ 2147483646 h 43"/>
                <a:gd name="T10" fmla="*/ 2147483646 w 27"/>
                <a:gd name="T11" fmla="*/ 0 h 4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7" h="43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19"/>
                    <a:pt x="6" y="31"/>
                    <a:pt x="9" y="4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1" y="22"/>
                    <a:pt x="15" y="11"/>
                    <a:pt x="11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51435" tIns="25718" rIns="51435" bIns="25718"/>
            <a:lstStyle/>
            <a:p>
              <a:endParaRPr lang="en-US" sz="1050"/>
            </a:p>
          </p:txBody>
        </p:sp>
        <p:sp>
          <p:nvSpPr>
            <p:cNvPr id="27665" name="Freeform 178">
              <a:extLst>
                <a:ext uri="{FF2B5EF4-FFF2-40B4-BE49-F238E27FC236}">
                  <a16:creationId xmlns:a16="http://schemas.microsoft.com/office/drawing/2014/main" id="{93FD5E44-96C8-442A-8051-92C6E7B3F9B0}"/>
                </a:ext>
              </a:extLst>
            </p:cNvPr>
            <p:cNvSpPr>
              <a:spLocks/>
            </p:cNvSpPr>
            <p:nvPr/>
          </p:nvSpPr>
          <p:spPr bwMode="auto">
            <a:xfrm>
              <a:off x="9298873" y="3642896"/>
              <a:ext cx="897869" cy="337009"/>
            </a:xfrm>
            <a:custGeom>
              <a:avLst/>
              <a:gdLst>
                <a:gd name="T0" fmla="*/ 2147483646 w 154"/>
                <a:gd name="T1" fmla="*/ 0 h 58"/>
                <a:gd name="T2" fmla="*/ 2147483646 w 154"/>
                <a:gd name="T3" fmla="*/ 0 h 58"/>
                <a:gd name="T4" fmla="*/ 2147483646 w 154"/>
                <a:gd name="T5" fmla="*/ 2147483646 h 58"/>
                <a:gd name="T6" fmla="*/ 2147483646 w 154"/>
                <a:gd name="T7" fmla="*/ 2147483646 h 58"/>
                <a:gd name="T8" fmla="*/ 2147483646 w 154"/>
                <a:gd name="T9" fmla="*/ 2147483646 h 58"/>
                <a:gd name="T10" fmla="*/ 0 w 154"/>
                <a:gd name="T11" fmla="*/ 2147483646 h 58"/>
                <a:gd name="T12" fmla="*/ 2147483646 w 154"/>
                <a:gd name="T13" fmla="*/ 2147483646 h 58"/>
                <a:gd name="T14" fmla="*/ 2147483646 w 154"/>
                <a:gd name="T15" fmla="*/ 2147483646 h 58"/>
                <a:gd name="T16" fmla="*/ 2147483646 w 154"/>
                <a:gd name="T17" fmla="*/ 2147483646 h 58"/>
                <a:gd name="T18" fmla="*/ 2147483646 w 154"/>
                <a:gd name="T19" fmla="*/ 2147483646 h 58"/>
                <a:gd name="T20" fmla="*/ 2147483646 w 154"/>
                <a:gd name="T21" fmla="*/ 2147483646 h 58"/>
                <a:gd name="T22" fmla="*/ 2147483646 w 154"/>
                <a:gd name="T23" fmla="*/ 2147483646 h 58"/>
                <a:gd name="T24" fmla="*/ 2147483646 w 154"/>
                <a:gd name="T25" fmla="*/ 0 h 5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54" h="58">
                  <a:moveTo>
                    <a:pt x="153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154" y="1"/>
                    <a:pt x="154" y="2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09" y="30"/>
                    <a:pt x="53" y="31"/>
                    <a:pt x="0" y="43"/>
                  </a:cubicBezTo>
                  <a:cubicBezTo>
                    <a:pt x="2" y="47"/>
                    <a:pt x="3" y="52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110" y="49"/>
                    <a:pt x="110" y="49"/>
                    <a:pt x="110" y="49"/>
                  </a:cubicBezTo>
                  <a:cubicBezTo>
                    <a:pt x="110" y="49"/>
                    <a:pt x="110" y="49"/>
                    <a:pt x="111" y="48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17" y="44"/>
                    <a:pt x="154" y="20"/>
                    <a:pt x="154" y="3"/>
                  </a:cubicBezTo>
                  <a:cubicBezTo>
                    <a:pt x="154" y="2"/>
                    <a:pt x="154" y="1"/>
                    <a:pt x="153" y="0"/>
                  </a:cubicBezTo>
                </a:path>
              </a:pathLst>
            </a:custGeom>
            <a:solidFill>
              <a:srgbClr val="DAB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51435" tIns="25718" rIns="51435" bIns="25718"/>
            <a:lstStyle/>
            <a:p>
              <a:endParaRPr lang="en-US" sz="1050"/>
            </a:p>
          </p:txBody>
        </p:sp>
        <p:sp>
          <p:nvSpPr>
            <p:cNvPr id="27666" name="Freeform 179">
              <a:extLst>
                <a:ext uri="{FF2B5EF4-FFF2-40B4-BE49-F238E27FC236}">
                  <a16:creationId xmlns:a16="http://schemas.microsoft.com/office/drawing/2014/main" id="{6C3786BE-ABF5-49C4-9CF6-E12AE257A972}"/>
                </a:ext>
              </a:extLst>
            </p:cNvPr>
            <p:cNvSpPr>
              <a:spLocks/>
            </p:cNvSpPr>
            <p:nvPr/>
          </p:nvSpPr>
          <p:spPr bwMode="auto">
            <a:xfrm>
              <a:off x="9015984" y="3891346"/>
              <a:ext cx="302571" cy="110697"/>
            </a:xfrm>
            <a:custGeom>
              <a:avLst/>
              <a:gdLst>
                <a:gd name="T0" fmla="*/ 2147483646 w 52"/>
                <a:gd name="T1" fmla="*/ 0 h 19"/>
                <a:gd name="T2" fmla="*/ 2147483646 w 52"/>
                <a:gd name="T3" fmla="*/ 0 h 19"/>
                <a:gd name="T4" fmla="*/ 2147483646 w 52"/>
                <a:gd name="T5" fmla="*/ 0 h 19"/>
                <a:gd name="T6" fmla="*/ 2147483646 w 52"/>
                <a:gd name="T7" fmla="*/ 2147483646 h 19"/>
                <a:gd name="T8" fmla="*/ 0 w 52"/>
                <a:gd name="T9" fmla="*/ 2147483646 h 19"/>
                <a:gd name="T10" fmla="*/ 2147483646 w 52"/>
                <a:gd name="T11" fmla="*/ 2147483646 h 19"/>
                <a:gd name="T12" fmla="*/ 2147483646 w 52"/>
                <a:gd name="T13" fmla="*/ 0 h 1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52" h="19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3" y="4"/>
                    <a:pt x="18" y="8"/>
                    <a:pt x="3" y="1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9"/>
                    <a:pt x="51" y="4"/>
                    <a:pt x="49" y="0"/>
                  </a:cubicBezTo>
                </a:path>
              </a:pathLst>
            </a:custGeom>
            <a:solidFill>
              <a:srgbClr val="1D1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51435" tIns="25718" rIns="51435" bIns="25718"/>
            <a:lstStyle/>
            <a:p>
              <a:endParaRPr lang="en-US" sz="1050"/>
            </a:p>
          </p:txBody>
        </p:sp>
      </p:grpSp>
      <p:sp>
        <p:nvSpPr>
          <p:cNvPr id="33" name="文本框 32">
            <a:extLst>
              <a:ext uri="{FF2B5EF4-FFF2-40B4-BE49-F238E27FC236}">
                <a16:creationId xmlns:a16="http://schemas.microsoft.com/office/drawing/2014/main" id="{B0EA9CD2-C245-4992-AEA7-89448AFF9357}"/>
              </a:ext>
            </a:extLst>
          </p:cNvPr>
          <p:cNvSpPr txBox="1"/>
          <p:nvPr/>
        </p:nvSpPr>
        <p:spPr>
          <a:xfrm>
            <a:off x="1546026" y="2097133"/>
            <a:ext cx="5573316" cy="914033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342900">
              <a:defRPr/>
            </a:pPr>
            <a:r>
              <a:rPr lang="en-US" altLang="zh-CN" sz="4875" b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Liên hệ</a:t>
            </a:r>
            <a:endParaRPr lang="en-US" altLang="zh-CN" sz="4875" b="1" dirty="0">
              <a:ln w="0"/>
              <a:solidFill>
                <a:srgbClr val="4472C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3586655"/>
      </p:ext>
    </p:extLst>
  </p:cSld>
  <p:clrMapOvr>
    <a:masterClrMapping/>
  </p:clrMapOvr>
  <p:transition spd="slow" advClick="0">
    <p:random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4"/>
          <p:cNvSpPr txBox="1"/>
          <p:nvPr/>
        </p:nvSpPr>
        <p:spPr>
          <a:xfrm>
            <a:off x="643989" y="331853"/>
            <a:ext cx="8077101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Người khiếm thị thường gặp phải những khó khăn gì trong cuộc sống?</a:t>
            </a:r>
            <a:endParaRPr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4" name="Google Shape;94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706169" y="1675524"/>
            <a:ext cx="3871872" cy="30365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5" name="Google Shape;95;p4"/>
          <p:cNvGrpSpPr/>
          <p:nvPr/>
        </p:nvGrpSpPr>
        <p:grpSpPr>
          <a:xfrm>
            <a:off x="6185437" y="3762134"/>
            <a:ext cx="2958563" cy="1130153"/>
            <a:chOff x="5681296" y="3751501"/>
            <a:chExt cx="2958563" cy="1130153"/>
          </a:xfrm>
        </p:grpSpPr>
        <p:grpSp>
          <p:nvGrpSpPr>
            <p:cNvPr id="96" name="Google Shape;96;p4"/>
            <p:cNvGrpSpPr/>
            <p:nvPr/>
          </p:nvGrpSpPr>
          <p:grpSpPr>
            <a:xfrm rot="166615">
              <a:off x="5703570" y="3821508"/>
              <a:ext cx="2914015" cy="990139"/>
              <a:chOff x="925830" y="3006090"/>
              <a:chExt cx="2914015" cy="990139"/>
            </a:xfrm>
          </p:grpSpPr>
          <p:sp>
            <p:nvSpPr>
              <p:cNvPr id="97" name="Google Shape;97;p4"/>
              <p:cNvSpPr/>
              <p:nvPr/>
            </p:nvSpPr>
            <p:spPr>
              <a:xfrm>
                <a:off x="925830" y="3006090"/>
                <a:ext cx="2823210" cy="925830"/>
              </a:xfrm>
              <a:prstGeom prst="cloud">
                <a:avLst/>
              </a:prstGeom>
              <a:solidFill>
                <a:srgbClr val="E2D0E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chemeClr val="l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98" name="Google Shape;98;p4"/>
              <p:cNvSpPr/>
              <p:nvPr/>
            </p:nvSpPr>
            <p:spPr>
              <a:xfrm>
                <a:off x="1016635" y="3070399"/>
                <a:ext cx="2823210" cy="925830"/>
              </a:xfrm>
              <a:prstGeom prst="cloud">
                <a:avLst/>
              </a:prstGeom>
              <a:solidFill>
                <a:schemeClr val="lt1"/>
              </a:solidFill>
              <a:ln w="25400" cap="flat" cmpd="sng">
                <a:solidFill>
                  <a:srgbClr val="A165AB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chemeClr val="l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</p:grpSp>
        <p:sp>
          <p:nvSpPr>
            <p:cNvPr id="99" name="Google Shape;99;p4"/>
            <p:cNvSpPr/>
            <p:nvPr/>
          </p:nvSpPr>
          <p:spPr>
            <a:xfrm>
              <a:off x="6127234" y="4089677"/>
              <a:ext cx="2268570" cy="43088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200" b="0" i="0" u="none" strike="noStrike" cap="none">
                  <a:solidFill>
                    <a:srgbClr val="13171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Người khiếm thị </a:t>
              </a:r>
              <a:endParaRPr sz="2200" b="0" i="0" u="none" strike="noStrike" cap="none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99D6E99A-53EA-4081-9330-D629DC98D30B}"/>
              </a:ext>
            </a:extLst>
          </p:cNvPr>
          <p:cNvSpPr txBox="1"/>
          <p:nvPr/>
        </p:nvSpPr>
        <p:spPr>
          <a:xfrm>
            <a:off x="428670" y="1624149"/>
            <a:ext cx="327749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</a:t>
            </a:r>
            <a:r>
              <a:rPr lang="vi-VN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ời khiếm thị không nhìn thấy gì, tr</a:t>
            </a:r>
            <a:r>
              <a:rPr lang="vi-VN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ớc mắt họ chỉ là một màu đen. Họ gặp rất nhiều khó khăn trong sinh hoạt và công việc hằng ngày.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5"/>
          <p:cNvSpPr/>
          <p:nvPr/>
        </p:nvSpPr>
        <p:spPr>
          <a:xfrm>
            <a:off x="568475" y="227221"/>
            <a:ext cx="8078039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Kể tên những người khuyết tật khác mà em biết.</a:t>
            </a:r>
            <a:endParaRPr sz="24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5" name="Google Shape;105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11786" y="873511"/>
            <a:ext cx="3649195" cy="26956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741174" y="906283"/>
            <a:ext cx="3905340" cy="269563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7" name="Google Shape;107;p5"/>
          <p:cNvGrpSpPr/>
          <p:nvPr/>
        </p:nvGrpSpPr>
        <p:grpSpPr>
          <a:xfrm>
            <a:off x="6011969" y="3036843"/>
            <a:ext cx="2958563" cy="1130153"/>
            <a:chOff x="5681296" y="3751501"/>
            <a:chExt cx="2958563" cy="1130153"/>
          </a:xfrm>
        </p:grpSpPr>
        <p:grpSp>
          <p:nvGrpSpPr>
            <p:cNvPr id="108" name="Google Shape;108;p5"/>
            <p:cNvGrpSpPr/>
            <p:nvPr/>
          </p:nvGrpSpPr>
          <p:grpSpPr>
            <a:xfrm rot="166615">
              <a:off x="5703570" y="3821508"/>
              <a:ext cx="2914015" cy="990139"/>
              <a:chOff x="925830" y="3006090"/>
              <a:chExt cx="2914015" cy="990139"/>
            </a:xfrm>
          </p:grpSpPr>
          <p:sp>
            <p:nvSpPr>
              <p:cNvPr id="109" name="Google Shape;109;p5"/>
              <p:cNvSpPr/>
              <p:nvPr/>
            </p:nvSpPr>
            <p:spPr>
              <a:xfrm>
                <a:off x="925830" y="3006090"/>
                <a:ext cx="2823210" cy="925830"/>
              </a:xfrm>
              <a:prstGeom prst="cloud">
                <a:avLst/>
              </a:prstGeom>
              <a:solidFill>
                <a:srgbClr val="E2D0E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chemeClr val="l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110" name="Google Shape;110;p5"/>
              <p:cNvSpPr/>
              <p:nvPr/>
            </p:nvSpPr>
            <p:spPr>
              <a:xfrm>
                <a:off x="1016635" y="3070399"/>
                <a:ext cx="2823210" cy="925830"/>
              </a:xfrm>
              <a:prstGeom prst="cloud">
                <a:avLst/>
              </a:prstGeom>
              <a:solidFill>
                <a:schemeClr val="lt1"/>
              </a:solidFill>
              <a:ln w="25400" cap="flat" cmpd="sng">
                <a:solidFill>
                  <a:srgbClr val="A165AB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chemeClr val="l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</p:grpSp>
        <p:sp>
          <p:nvSpPr>
            <p:cNvPr id="111" name="Google Shape;111;p5"/>
            <p:cNvSpPr/>
            <p:nvPr/>
          </p:nvSpPr>
          <p:spPr>
            <a:xfrm>
              <a:off x="6012934" y="4089677"/>
              <a:ext cx="2598788" cy="43088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200" b="0" i="0" u="none" strike="noStrike" cap="none">
                  <a:solidFill>
                    <a:srgbClr val="13171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Người khiếm thính </a:t>
              </a:r>
              <a:endParaRPr sz="2200" b="0" i="0" u="none" strike="noStrike" cap="none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sp>
        <p:nvSpPr>
          <p:cNvPr id="112" name="Google Shape;112;p5"/>
          <p:cNvSpPr/>
          <p:nvPr/>
        </p:nvSpPr>
        <p:spPr>
          <a:xfrm>
            <a:off x="568475" y="4075449"/>
            <a:ext cx="7834984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- Nêu những khó khăn mà họ gặp phải  trong cuộc sống?</a:t>
            </a:r>
            <a:endParaRPr sz="24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FE955690-30BB-41AB-9DE3-2465D5A2D6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460772"/>
            <a:ext cx="6858000" cy="536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D58F6C69-6C19-43F7-939F-76A7535A13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3056" y="1110853"/>
            <a:ext cx="5957888" cy="298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37C3AC8E-3912-45C4-B7A9-EF2EF7F4AE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8262" y="746522"/>
            <a:ext cx="1433513" cy="15466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328E0248-2418-4B54-86AC-2AAF35201B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1775" y="679848"/>
            <a:ext cx="1112044" cy="13727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986DF483-2F3F-4371-8B28-EC2EF815EC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0503" y="3162300"/>
            <a:ext cx="4613672" cy="1132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7655" name="组合 10">
            <a:extLst>
              <a:ext uri="{FF2B5EF4-FFF2-40B4-BE49-F238E27FC236}">
                <a16:creationId xmlns:a16="http://schemas.microsoft.com/office/drawing/2014/main" id="{D356DF4D-A6B2-49D4-B7D7-A8F029801884}"/>
              </a:ext>
            </a:extLst>
          </p:cNvPr>
          <p:cNvGrpSpPr>
            <a:grpSpLocks/>
          </p:cNvGrpSpPr>
          <p:nvPr/>
        </p:nvGrpSpPr>
        <p:grpSpPr bwMode="auto">
          <a:xfrm rot="6329695" flipH="1">
            <a:off x="5914430" y="2188964"/>
            <a:ext cx="950119" cy="648891"/>
            <a:chOff x="9015984" y="2528554"/>
            <a:chExt cx="2157344" cy="1473489"/>
          </a:xfrm>
        </p:grpSpPr>
        <p:sp>
          <p:nvSpPr>
            <p:cNvPr id="27657" name="Freeform 166">
              <a:extLst>
                <a:ext uri="{FF2B5EF4-FFF2-40B4-BE49-F238E27FC236}">
                  <a16:creationId xmlns:a16="http://schemas.microsoft.com/office/drawing/2014/main" id="{445C6CFD-41F0-4C42-838B-C7E49EA0EB2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32784" y="3116474"/>
              <a:ext cx="831450" cy="526422"/>
            </a:xfrm>
            <a:custGeom>
              <a:avLst/>
              <a:gdLst>
                <a:gd name="T0" fmla="*/ 2147483646 w 143"/>
                <a:gd name="T1" fmla="*/ 2147483646 h 90"/>
                <a:gd name="T2" fmla="*/ 2147483646 w 143"/>
                <a:gd name="T3" fmla="*/ 2147483646 h 90"/>
                <a:gd name="T4" fmla="*/ 2147483646 w 143"/>
                <a:gd name="T5" fmla="*/ 2147483646 h 90"/>
                <a:gd name="T6" fmla="*/ 2147483646 w 143"/>
                <a:gd name="T7" fmla="*/ 0 h 90"/>
                <a:gd name="T8" fmla="*/ 0 w 143"/>
                <a:gd name="T9" fmla="*/ 2147483646 h 90"/>
                <a:gd name="T10" fmla="*/ 2147483646 w 143"/>
                <a:gd name="T11" fmla="*/ 2147483646 h 9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43" h="90">
                  <a:moveTo>
                    <a:pt x="10" y="90"/>
                  </a:moveTo>
                  <a:cubicBezTo>
                    <a:pt x="10" y="90"/>
                    <a:pt x="10" y="90"/>
                    <a:pt x="10" y="90"/>
                  </a:cubicBezTo>
                  <a:cubicBezTo>
                    <a:pt x="52" y="61"/>
                    <a:pt x="98" y="41"/>
                    <a:pt x="143" y="18"/>
                  </a:cubicBezTo>
                  <a:cubicBezTo>
                    <a:pt x="138" y="12"/>
                    <a:pt x="134" y="7"/>
                    <a:pt x="13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4" y="79"/>
                    <a:pt x="8" y="83"/>
                    <a:pt x="10" y="9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51435" tIns="25718" rIns="51435" bIns="25718"/>
            <a:lstStyle/>
            <a:p>
              <a:endParaRPr lang="en-US" sz="1050"/>
            </a:p>
          </p:txBody>
        </p:sp>
        <p:sp>
          <p:nvSpPr>
            <p:cNvPr id="27658" name="Freeform 167">
              <a:extLst>
                <a:ext uri="{FF2B5EF4-FFF2-40B4-BE49-F238E27FC236}">
                  <a16:creationId xmlns:a16="http://schemas.microsoft.com/office/drawing/2014/main" id="{8D4B9B8E-C3B6-44FD-9EFA-85A35DC2DD76}"/>
                </a:ext>
              </a:extLst>
            </p:cNvPr>
            <p:cNvSpPr>
              <a:spLocks/>
            </p:cNvSpPr>
            <p:nvPr/>
          </p:nvSpPr>
          <p:spPr bwMode="auto">
            <a:xfrm>
              <a:off x="9933530" y="2779466"/>
              <a:ext cx="954446" cy="787173"/>
            </a:xfrm>
            <a:custGeom>
              <a:avLst/>
              <a:gdLst>
                <a:gd name="T0" fmla="*/ 2147483646 w 164"/>
                <a:gd name="T1" fmla="*/ 2147483646 h 135"/>
                <a:gd name="T2" fmla="*/ 2147483646 w 164"/>
                <a:gd name="T3" fmla="*/ 0 h 135"/>
                <a:gd name="T4" fmla="*/ 2147483646 w 164"/>
                <a:gd name="T5" fmla="*/ 2147483646 h 135"/>
                <a:gd name="T6" fmla="*/ 2147483646 w 164"/>
                <a:gd name="T7" fmla="*/ 2147483646 h 135"/>
                <a:gd name="T8" fmla="*/ 2147483646 w 164"/>
                <a:gd name="T9" fmla="*/ 2147483646 h 135"/>
                <a:gd name="T10" fmla="*/ 2147483646 w 164"/>
                <a:gd name="T11" fmla="*/ 2147483646 h 13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64" h="135">
                  <a:moveTo>
                    <a:pt x="164" y="58"/>
                  </a:moveTo>
                  <a:cubicBezTo>
                    <a:pt x="154" y="40"/>
                    <a:pt x="146" y="20"/>
                    <a:pt x="140" y="0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3" y="92"/>
                    <a:pt x="0" y="109"/>
                    <a:pt x="5" y="120"/>
                  </a:cubicBezTo>
                  <a:cubicBezTo>
                    <a:pt x="10" y="129"/>
                    <a:pt x="24" y="128"/>
                    <a:pt x="34" y="135"/>
                  </a:cubicBezTo>
                  <a:cubicBezTo>
                    <a:pt x="164" y="58"/>
                    <a:pt x="164" y="58"/>
                    <a:pt x="164" y="58"/>
                  </a:cubicBezTo>
                </a:path>
              </a:pathLst>
            </a:custGeom>
            <a:solidFill>
              <a:srgbClr val="ECC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51435" tIns="25718" rIns="51435" bIns="25718"/>
            <a:lstStyle/>
            <a:p>
              <a:endParaRPr lang="en-US" sz="1050"/>
            </a:p>
          </p:txBody>
        </p:sp>
        <p:sp>
          <p:nvSpPr>
            <p:cNvPr id="27659" name="Freeform 168">
              <a:extLst>
                <a:ext uri="{FF2B5EF4-FFF2-40B4-BE49-F238E27FC236}">
                  <a16:creationId xmlns:a16="http://schemas.microsoft.com/office/drawing/2014/main" id="{A8B435EE-B4D2-41D3-940C-4783EAB26073}"/>
                </a:ext>
              </a:extLst>
            </p:cNvPr>
            <p:cNvSpPr>
              <a:spLocks/>
            </p:cNvSpPr>
            <p:nvPr/>
          </p:nvSpPr>
          <p:spPr bwMode="auto">
            <a:xfrm>
              <a:off x="9618662" y="2570374"/>
              <a:ext cx="1129101" cy="656798"/>
            </a:xfrm>
            <a:custGeom>
              <a:avLst/>
              <a:gdLst>
                <a:gd name="T0" fmla="*/ 2147483646 w 194"/>
                <a:gd name="T1" fmla="*/ 0 h 113"/>
                <a:gd name="T2" fmla="*/ 0 w 194"/>
                <a:gd name="T3" fmla="*/ 2147483646 h 113"/>
                <a:gd name="T4" fmla="*/ 2147483646 w 194"/>
                <a:gd name="T5" fmla="*/ 2147483646 h 113"/>
                <a:gd name="T6" fmla="*/ 2147483646 w 194"/>
                <a:gd name="T7" fmla="*/ 2147483646 h 113"/>
                <a:gd name="T8" fmla="*/ 2147483646 w 194"/>
                <a:gd name="T9" fmla="*/ 2147483646 h 113"/>
                <a:gd name="T10" fmla="*/ 2147483646 w 194"/>
                <a:gd name="T11" fmla="*/ 0 h 11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94" h="113">
                  <a:moveTo>
                    <a:pt x="185" y="0"/>
                  </a:moveTo>
                  <a:cubicBezTo>
                    <a:pt x="0" y="110"/>
                    <a:pt x="0" y="110"/>
                    <a:pt x="0" y="110"/>
                  </a:cubicBezTo>
                  <a:cubicBezTo>
                    <a:pt x="4" y="108"/>
                    <a:pt x="47" y="90"/>
                    <a:pt x="59" y="105"/>
                  </a:cubicBezTo>
                  <a:cubicBezTo>
                    <a:pt x="61" y="108"/>
                    <a:pt x="63" y="110"/>
                    <a:pt x="63" y="113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1" y="24"/>
                    <a:pt x="188" y="12"/>
                    <a:pt x="185" y="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51435" tIns="25718" rIns="51435" bIns="25718"/>
            <a:lstStyle/>
            <a:p>
              <a:endParaRPr lang="en-US" sz="1050"/>
            </a:p>
          </p:txBody>
        </p:sp>
        <p:sp>
          <p:nvSpPr>
            <p:cNvPr id="27660" name="Freeform 169">
              <a:extLst>
                <a:ext uri="{FF2B5EF4-FFF2-40B4-BE49-F238E27FC236}">
                  <a16:creationId xmlns:a16="http://schemas.microsoft.com/office/drawing/2014/main" id="{1BFD2944-51B7-4A77-B7D1-27BC559EF35B}"/>
                </a:ext>
              </a:extLst>
            </p:cNvPr>
            <p:cNvSpPr>
              <a:spLocks/>
            </p:cNvSpPr>
            <p:nvPr/>
          </p:nvSpPr>
          <p:spPr bwMode="auto">
            <a:xfrm>
              <a:off x="9200477" y="3094334"/>
              <a:ext cx="996266" cy="797012"/>
            </a:xfrm>
            <a:custGeom>
              <a:avLst/>
              <a:gdLst>
                <a:gd name="T0" fmla="*/ 2147483646 w 171"/>
                <a:gd name="T1" fmla="*/ 2147483646 h 137"/>
                <a:gd name="T2" fmla="*/ 2147483646 w 171"/>
                <a:gd name="T3" fmla="*/ 2147483646 h 137"/>
                <a:gd name="T4" fmla="*/ 2147483646 w 171"/>
                <a:gd name="T5" fmla="*/ 2147483646 h 137"/>
                <a:gd name="T6" fmla="*/ 2147483646 w 171"/>
                <a:gd name="T7" fmla="*/ 2147483646 h 137"/>
                <a:gd name="T8" fmla="*/ 2147483646 w 171"/>
                <a:gd name="T9" fmla="*/ 2147483646 h 137"/>
                <a:gd name="T10" fmla="*/ 2147483646 w 171"/>
                <a:gd name="T11" fmla="*/ 2147483646 h 137"/>
                <a:gd name="T12" fmla="*/ 2147483646 w 171"/>
                <a:gd name="T13" fmla="*/ 2147483646 h 137"/>
                <a:gd name="T14" fmla="*/ 2147483646 w 171"/>
                <a:gd name="T15" fmla="*/ 2147483646 h 137"/>
                <a:gd name="T16" fmla="*/ 2147483646 w 171"/>
                <a:gd name="T17" fmla="*/ 2147483646 h 137"/>
                <a:gd name="T18" fmla="*/ 2147483646 w 171"/>
                <a:gd name="T19" fmla="*/ 2147483646 h 137"/>
                <a:gd name="T20" fmla="*/ 0 w 171"/>
                <a:gd name="T21" fmla="*/ 2147483646 h 137"/>
                <a:gd name="T22" fmla="*/ 2147483646 w 171"/>
                <a:gd name="T23" fmla="*/ 2147483646 h 137"/>
                <a:gd name="T24" fmla="*/ 2147483646 w 171"/>
                <a:gd name="T25" fmla="*/ 2147483646 h 137"/>
                <a:gd name="T26" fmla="*/ 2147483646 w 171"/>
                <a:gd name="T27" fmla="*/ 2147483646 h 137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71" h="137">
                  <a:moveTo>
                    <a:pt x="170" y="94"/>
                  </a:moveTo>
                  <a:cubicBezTo>
                    <a:pt x="166" y="97"/>
                    <a:pt x="163" y="99"/>
                    <a:pt x="159" y="102"/>
                  </a:cubicBezTo>
                  <a:cubicBezTo>
                    <a:pt x="163" y="99"/>
                    <a:pt x="166" y="97"/>
                    <a:pt x="170" y="94"/>
                  </a:cubicBezTo>
                  <a:cubicBezTo>
                    <a:pt x="170" y="94"/>
                    <a:pt x="170" y="94"/>
                    <a:pt x="170" y="94"/>
                  </a:cubicBezTo>
                  <a:cubicBezTo>
                    <a:pt x="168" y="87"/>
                    <a:pt x="164" y="83"/>
                    <a:pt x="160" y="81"/>
                  </a:cubicBezTo>
                  <a:cubicBezTo>
                    <a:pt x="150" y="74"/>
                    <a:pt x="136" y="75"/>
                    <a:pt x="131" y="66"/>
                  </a:cubicBezTo>
                  <a:cubicBezTo>
                    <a:pt x="126" y="55"/>
                    <a:pt x="139" y="38"/>
                    <a:pt x="135" y="23"/>
                  </a:cubicBezTo>
                  <a:cubicBezTo>
                    <a:pt x="135" y="20"/>
                    <a:pt x="133" y="18"/>
                    <a:pt x="131" y="15"/>
                  </a:cubicBezTo>
                  <a:cubicBezTo>
                    <a:pt x="119" y="0"/>
                    <a:pt x="76" y="18"/>
                    <a:pt x="72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4"/>
                    <a:pt x="12" y="121"/>
                    <a:pt x="17" y="137"/>
                  </a:cubicBezTo>
                  <a:cubicBezTo>
                    <a:pt x="69" y="125"/>
                    <a:pt x="126" y="124"/>
                    <a:pt x="171" y="97"/>
                  </a:cubicBezTo>
                  <a:cubicBezTo>
                    <a:pt x="171" y="96"/>
                    <a:pt x="171" y="95"/>
                    <a:pt x="170" y="94"/>
                  </a:cubicBezTo>
                </a:path>
              </a:pathLst>
            </a:custGeom>
            <a:solidFill>
              <a:srgbClr val="EAC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51435" tIns="25718" rIns="51435" bIns="25718"/>
            <a:lstStyle/>
            <a:p>
              <a:endParaRPr lang="en-US" sz="1050"/>
            </a:p>
          </p:txBody>
        </p:sp>
        <p:sp>
          <p:nvSpPr>
            <p:cNvPr id="27661" name="Freeform 170">
              <a:extLst>
                <a:ext uri="{FF2B5EF4-FFF2-40B4-BE49-F238E27FC236}">
                  <a16:creationId xmlns:a16="http://schemas.microsoft.com/office/drawing/2014/main" id="{C533F2B4-79F0-492B-9C21-B097CAC02980}"/>
                </a:ext>
              </a:extLst>
            </p:cNvPr>
            <p:cNvSpPr>
              <a:spLocks/>
            </p:cNvSpPr>
            <p:nvPr/>
          </p:nvSpPr>
          <p:spPr bwMode="auto">
            <a:xfrm>
              <a:off x="9033203" y="3758510"/>
              <a:ext cx="265671" cy="221392"/>
            </a:xfrm>
            <a:custGeom>
              <a:avLst/>
              <a:gdLst>
                <a:gd name="T0" fmla="*/ 2147483646 w 46"/>
                <a:gd name="T1" fmla="*/ 0 h 38"/>
                <a:gd name="T2" fmla="*/ 0 w 46"/>
                <a:gd name="T3" fmla="*/ 2147483646 h 38"/>
                <a:gd name="T4" fmla="*/ 2147483646 w 46"/>
                <a:gd name="T5" fmla="*/ 2147483646 h 38"/>
                <a:gd name="T6" fmla="*/ 2147483646 w 46"/>
                <a:gd name="T7" fmla="*/ 0 h 38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6" h="38">
                  <a:moveTo>
                    <a:pt x="29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15" y="31"/>
                    <a:pt x="30" y="27"/>
                    <a:pt x="46" y="23"/>
                  </a:cubicBezTo>
                  <a:cubicBezTo>
                    <a:pt x="41" y="7"/>
                    <a:pt x="29" y="0"/>
                    <a:pt x="29" y="0"/>
                  </a:cubicBezTo>
                </a:path>
              </a:pathLst>
            </a:custGeom>
            <a:solidFill>
              <a:srgbClr val="1F1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51435" tIns="25718" rIns="51435" bIns="25718"/>
            <a:lstStyle/>
            <a:p>
              <a:endParaRPr lang="en-US" sz="1050"/>
            </a:p>
          </p:txBody>
        </p:sp>
        <p:sp>
          <p:nvSpPr>
            <p:cNvPr id="27662" name="Freeform 175">
              <a:extLst>
                <a:ext uri="{FF2B5EF4-FFF2-40B4-BE49-F238E27FC236}">
                  <a16:creationId xmlns:a16="http://schemas.microsoft.com/office/drawing/2014/main" id="{489ED2A3-9472-48D7-A4D2-64CE90050DB1}"/>
                </a:ext>
              </a:extLst>
            </p:cNvPr>
            <p:cNvSpPr>
              <a:spLocks/>
            </p:cNvSpPr>
            <p:nvPr/>
          </p:nvSpPr>
          <p:spPr bwMode="auto">
            <a:xfrm>
              <a:off x="9945831" y="3030377"/>
              <a:ext cx="1227497" cy="890489"/>
            </a:xfrm>
            <a:custGeom>
              <a:avLst/>
              <a:gdLst>
                <a:gd name="T0" fmla="*/ 2147483646 w 211"/>
                <a:gd name="T1" fmla="*/ 0 h 153"/>
                <a:gd name="T2" fmla="*/ 2147483646 w 211"/>
                <a:gd name="T3" fmla="*/ 0 h 153"/>
                <a:gd name="T4" fmla="*/ 2147483646 w 211"/>
                <a:gd name="T5" fmla="*/ 2147483646 h 153"/>
                <a:gd name="T6" fmla="*/ 2147483646 w 211"/>
                <a:gd name="T7" fmla="*/ 2147483646 h 153"/>
                <a:gd name="T8" fmla="*/ 2147483646 w 211"/>
                <a:gd name="T9" fmla="*/ 2147483646 h 153"/>
                <a:gd name="T10" fmla="*/ 2147483646 w 211"/>
                <a:gd name="T11" fmla="*/ 2147483646 h 153"/>
                <a:gd name="T12" fmla="*/ 2147483646 w 211"/>
                <a:gd name="T13" fmla="*/ 2147483646 h 153"/>
                <a:gd name="T14" fmla="*/ 2147483646 w 211"/>
                <a:gd name="T15" fmla="*/ 2147483646 h 153"/>
                <a:gd name="T16" fmla="*/ 0 w 211"/>
                <a:gd name="T17" fmla="*/ 2147483646 h 153"/>
                <a:gd name="T18" fmla="*/ 2147483646 w 211"/>
                <a:gd name="T19" fmla="*/ 2147483646 h 153"/>
                <a:gd name="T20" fmla="*/ 2147483646 w 211"/>
                <a:gd name="T21" fmla="*/ 2147483646 h 153"/>
                <a:gd name="T22" fmla="*/ 2147483646 w 211"/>
                <a:gd name="T23" fmla="*/ 2147483646 h 153"/>
                <a:gd name="T24" fmla="*/ 2147483646 w 211"/>
                <a:gd name="T25" fmla="*/ 2147483646 h 153"/>
                <a:gd name="T26" fmla="*/ 2147483646 w 211"/>
                <a:gd name="T27" fmla="*/ 0 h 153"/>
                <a:gd name="T28" fmla="*/ 2147483646 w 211"/>
                <a:gd name="T29" fmla="*/ 0 h 153"/>
                <a:gd name="T30" fmla="*/ 2147483646 w 211"/>
                <a:gd name="T31" fmla="*/ 0 h 153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211" h="153">
                  <a:moveTo>
                    <a:pt x="189" y="0"/>
                  </a:moveTo>
                  <a:cubicBezTo>
                    <a:pt x="189" y="0"/>
                    <a:pt x="189" y="0"/>
                    <a:pt x="189" y="0"/>
                  </a:cubicBezTo>
                  <a:cubicBezTo>
                    <a:pt x="162" y="15"/>
                    <a:pt x="162" y="15"/>
                    <a:pt x="162" y="15"/>
                  </a:cubicBezTo>
                  <a:cubicBezTo>
                    <a:pt x="166" y="22"/>
                    <a:pt x="170" y="27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30" y="56"/>
                    <a:pt x="84" y="76"/>
                    <a:pt x="42" y="105"/>
                  </a:cubicBezTo>
                  <a:cubicBezTo>
                    <a:pt x="43" y="106"/>
                    <a:pt x="43" y="107"/>
                    <a:pt x="43" y="108"/>
                  </a:cubicBezTo>
                  <a:cubicBezTo>
                    <a:pt x="43" y="125"/>
                    <a:pt x="6" y="149"/>
                    <a:pt x="0" y="153"/>
                  </a:cubicBezTo>
                  <a:cubicBezTo>
                    <a:pt x="185" y="45"/>
                    <a:pt x="185" y="45"/>
                    <a:pt x="185" y="45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29"/>
                    <a:pt x="211" y="29"/>
                    <a:pt x="211" y="29"/>
                  </a:cubicBezTo>
                  <a:cubicBezTo>
                    <a:pt x="204" y="20"/>
                    <a:pt x="196" y="10"/>
                    <a:pt x="19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89" y="0"/>
                    <a:pt x="189" y="0"/>
                    <a:pt x="189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51435" tIns="25718" rIns="51435" bIns="25718"/>
            <a:lstStyle/>
            <a:p>
              <a:endParaRPr lang="en-US" sz="1050"/>
            </a:p>
          </p:txBody>
        </p:sp>
        <p:sp>
          <p:nvSpPr>
            <p:cNvPr id="27663" name="Freeform 176">
              <a:extLst>
                <a:ext uri="{FF2B5EF4-FFF2-40B4-BE49-F238E27FC236}">
                  <a16:creationId xmlns:a16="http://schemas.microsoft.com/office/drawing/2014/main" id="{DFEC3A90-AF8D-42AB-BF98-2A25BC9CA10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47762" y="2720427"/>
              <a:ext cx="297650" cy="396047"/>
            </a:xfrm>
            <a:custGeom>
              <a:avLst/>
              <a:gdLst>
                <a:gd name="T0" fmla="*/ 2147483646 w 51"/>
                <a:gd name="T1" fmla="*/ 0 h 68"/>
                <a:gd name="T2" fmla="*/ 2147483646 w 51"/>
                <a:gd name="T3" fmla="*/ 0 h 68"/>
                <a:gd name="T4" fmla="*/ 0 w 51"/>
                <a:gd name="T5" fmla="*/ 2147483646 h 68"/>
                <a:gd name="T6" fmla="*/ 0 w 51"/>
                <a:gd name="T7" fmla="*/ 2147483646 h 68"/>
                <a:gd name="T8" fmla="*/ 2147483646 w 51"/>
                <a:gd name="T9" fmla="*/ 2147483646 h 68"/>
                <a:gd name="T10" fmla="*/ 2147483646 w 51"/>
                <a:gd name="T11" fmla="*/ 2147483646 h 68"/>
                <a:gd name="T12" fmla="*/ 2147483646 w 51"/>
                <a:gd name="T13" fmla="*/ 2147483646 h 68"/>
                <a:gd name="T14" fmla="*/ 2147483646 w 51"/>
                <a:gd name="T15" fmla="*/ 0 h 6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51" h="68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6" y="30"/>
                    <a:pt x="14" y="50"/>
                    <a:pt x="24" y="68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38" y="35"/>
                    <a:pt x="27" y="17"/>
                    <a:pt x="18" y="0"/>
                  </a:cubicBezTo>
                </a:path>
              </a:pathLst>
            </a:custGeom>
            <a:solidFill>
              <a:srgbClr val="DCB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51435" tIns="25718" rIns="51435" bIns="25718"/>
            <a:lstStyle/>
            <a:p>
              <a:endParaRPr lang="en-US" sz="1050"/>
            </a:p>
          </p:txBody>
        </p:sp>
        <p:sp>
          <p:nvSpPr>
            <p:cNvPr id="27664" name="Freeform 177">
              <a:extLst>
                <a:ext uri="{FF2B5EF4-FFF2-40B4-BE49-F238E27FC236}">
                  <a16:creationId xmlns:a16="http://schemas.microsoft.com/office/drawing/2014/main" id="{ED1D5088-2EE9-4510-A7B4-925070F0728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96104" y="2528554"/>
              <a:ext cx="157435" cy="250912"/>
            </a:xfrm>
            <a:custGeom>
              <a:avLst/>
              <a:gdLst>
                <a:gd name="T0" fmla="*/ 2147483646 w 27"/>
                <a:gd name="T1" fmla="*/ 0 h 43"/>
                <a:gd name="T2" fmla="*/ 2147483646 w 27"/>
                <a:gd name="T3" fmla="*/ 0 h 43"/>
                <a:gd name="T4" fmla="*/ 0 w 27"/>
                <a:gd name="T5" fmla="*/ 2147483646 h 43"/>
                <a:gd name="T6" fmla="*/ 2147483646 w 27"/>
                <a:gd name="T7" fmla="*/ 2147483646 h 43"/>
                <a:gd name="T8" fmla="*/ 2147483646 w 27"/>
                <a:gd name="T9" fmla="*/ 2147483646 h 43"/>
                <a:gd name="T10" fmla="*/ 2147483646 w 27"/>
                <a:gd name="T11" fmla="*/ 0 h 4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7" h="43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19"/>
                    <a:pt x="6" y="31"/>
                    <a:pt x="9" y="4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1" y="22"/>
                    <a:pt x="15" y="11"/>
                    <a:pt x="11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51435" tIns="25718" rIns="51435" bIns="25718"/>
            <a:lstStyle/>
            <a:p>
              <a:endParaRPr lang="en-US" sz="1050"/>
            </a:p>
          </p:txBody>
        </p:sp>
        <p:sp>
          <p:nvSpPr>
            <p:cNvPr id="27665" name="Freeform 178">
              <a:extLst>
                <a:ext uri="{FF2B5EF4-FFF2-40B4-BE49-F238E27FC236}">
                  <a16:creationId xmlns:a16="http://schemas.microsoft.com/office/drawing/2014/main" id="{93FD5E44-96C8-442A-8051-92C6E7B3F9B0}"/>
                </a:ext>
              </a:extLst>
            </p:cNvPr>
            <p:cNvSpPr>
              <a:spLocks/>
            </p:cNvSpPr>
            <p:nvPr/>
          </p:nvSpPr>
          <p:spPr bwMode="auto">
            <a:xfrm>
              <a:off x="9298873" y="3642896"/>
              <a:ext cx="897869" cy="337009"/>
            </a:xfrm>
            <a:custGeom>
              <a:avLst/>
              <a:gdLst>
                <a:gd name="T0" fmla="*/ 2147483646 w 154"/>
                <a:gd name="T1" fmla="*/ 0 h 58"/>
                <a:gd name="T2" fmla="*/ 2147483646 w 154"/>
                <a:gd name="T3" fmla="*/ 0 h 58"/>
                <a:gd name="T4" fmla="*/ 2147483646 w 154"/>
                <a:gd name="T5" fmla="*/ 2147483646 h 58"/>
                <a:gd name="T6" fmla="*/ 2147483646 w 154"/>
                <a:gd name="T7" fmla="*/ 2147483646 h 58"/>
                <a:gd name="T8" fmla="*/ 2147483646 w 154"/>
                <a:gd name="T9" fmla="*/ 2147483646 h 58"/>
                <a:gd name="T10" fmla="*/ 0 w 154"/>
                <a:gd name="T11" fmla="*/ 2147483646 h 58"/>
                <a:gd name="T12" fmla="*/ 2147483646 w 154"/>
                <a:gd name="T13" fmla="*/ 2147483646 h 58"/>
                <a:gd name="T14" fmla="*/ 2147483646 w 154"/>
                <a:gd name="T15" fmla="*/ 2147483646 h 58"/>
                <a:gd name="T16" fmla="*/ 2147483646 w 154"/>
                <a:gd name="T17" fmla="*/ 2147483646 h 58"/>
                <a:gd name="T18" fmla="*/ 2147483646 w 154"/>
                <a:gd name="T19" fmla="*/ 2147483646 h 58"/>
                <a:gd name="T20" fmla="*/ 2147483646 w 154"/>
                <a:gd name="T21" fmla="*/ 2147483646 h 58"/>
                <a:gd name="T22" fmla="*/ 2147483646 w 154"/>
                <a:gd name="T23" fmla="*/ 2147483646 h 58"/>
                <a:gd name="T24" fmla="*/ 2147483646 w 154"/>
                <a:gd name="T25" fmla="*/ 0 h 5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54" h="58">
                  <a:moveTo>
                    <a:pt x="153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154" y="1"/>
                    <a:pt x="154" y="2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09" y="30"/>
                    <a:pt x="53" y="31"/>
                    <a:pt x="0" y="43"/>
                  </a:cubicBezTo>
                  <a:cubicBezTo>
                    <a:pt x="2" y="47"/>
                    <a:pt x="3" y="52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110" y="49"/>
                    <a:pt x="110" y="49"/>
                    <a:pt x="110" y="49"/>
                  </a:cubicBezTo>
                  <a:cubicBezTo>
                    <a:pt x="110" y="49"/>
                    <a:pt x="110" y="49"/>
                    <a:pt x="111" y="48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17" y="44"/>
                    <a:pt x="154" y="20"/>
                    <a:pt x="154" y="3"/>
                  </a:cubicBezTo>
                  <a:cubicBezTo>
                    <a:pt x="154" y="2"/>
                    <a:pt x="154" y="1"/>
                    <a:pt x="153" y="0"/>
                  </a:cubicBezTo>
                </a:path>
              </a:pathLst>
            </a:custGeom>
            <a:solidFill>
              <a:srgbClr val="DAB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51435" tIns="25718" rIns="51435" bIns="25718"/>
            <a:lstStyle/>
            <a:p>
              <a:endParaRPr lang="en-US" sz="1050"/>
            </a:p>
          </p:txBody>
        </p:sp>
        <p:sp>
          <p:nvSpPr>
            <p:cNvPr id="27666" name="Freeform 179">
              <a:extLst>
                <a:ext uri="{FF2B5EF4-FFF2-40B4-BE49-F238E27FC236}">
                  <a16:creationId xmlns:a16="http://schemas.microsoft.com/office/drawing/2014/main" id="{6C3786BE-ABF5-49C4-9CF6-E12AE257A972}"/>
                </a:ext>
              </a:extLst>
            </p:cNvPr>
            <p:cNvSpPr>
              <a:spLocks/>
            </p:cNvSpPr>
            <p:nvPr/>
          </p:nvSpPr>
          <p:spPr bwMode="auto">
            <a:xfrm>
              <a:off x="9015984" y="3891346"/>
              <a:ext cx="302571" cy="110697"/>
            </a:xfrm>
            <a:custGeom>
              <a:avLst/>
              <a:gdLst>
                <a:gd name="T0" fmla="*/ 2147483646 w 52"/>
                <a:gd name="T1" fmla="*/ 0 h 19"/>
                <a:gd name="T2" fmla="*/ 2147483646 w 52"/>
                <a:gd name="T3" fmla="*/ 0 h 19"/>
                <a:gd name="T4" fmla="*/ 2147483646 w 52"/>
                <a:gd name="T5" fmla="*/ 0 h 19"/>
                <a:gd name="T6" fmla="*/ 2147483646 w 52"/>
                <a:gd name="T7" fmla="*/ 2147483646 h 19"/>
                <a:gd name="T8" fmla="*/ 0 w 52"/>
                <a:gd name="T9" fmla="*/ 2147483646 h 19"/>
                <a:gd name="T10" fmla="*/ 2147483646 w 52"/>
                <a:gd name="T11" fmla="*/ 2147483646 h 19"/>
                <a:gd name="T12" fmla="*/ 2147483646 w 52"/>
                <a:gd name="T13" fmla="*/ 0 h 1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52" h="19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3" y="4"/>
                    <a:pt x="18" y="8"/>
                    <a:pt x="3" y="1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9"/>
                    <a:pt x="51" y="4"/>
                    <a:pt x="49" y="0"/>
                  </a:cubicBezTo>
                </a:path>
              </a:pathLst>
            </a:custGeom>
            <a:solidFill>
              <a:srgbClr val="1D1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51435" tIns="25718" rIns="51435" bIns="25718"/>
            <a:lstStyle/>
            <a:p>
              <a:endParaRPr lang="en-US" sz="1050"/>
            </a:p>
          </p:txBody>
        </p:sp>
      </p:grpSp>
      <p:sp>
        <p:nvSpPr>
          <p:cNvPr id="33" name="文本框 32">
            <a:extLst>
              <a:ext uri="{FF2B5EF4-FFF2-40B4-BE49-F238E27FC236}">
                <a16:creationId xmlns:a16="http://schemas.microsoft.com/office/drawing/2014/main" id="{B0EA9CD2-C245-4992-AEA7-89448AFF9357}"/>
              </a:ext>
            </a:extLst>
          </p:cNvPr>
          <p:cNvSpPr txBox="1"/>
          <p:nvPr/>
        </p:nvSpPr>
        <p:spPr>
          <a:xfrm>
            <a:off x="1593056" y="1708291"/>
            <a:ext cx="5573316" cy="1814279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342900">
              <a:defRPr/>
            </a:pPr>
            <a:r>
              <a:rPr lang="en-US" altLang="zh-CN" sz="4875" b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Luyện tập, </a:t>
            </a:r>
          </a:p>
          <a:p>
            <a:pPr algn="ctr" defTabSz="342900">
              <a:defRPr/>
            </a:pPr>
            <a:r>
              <a:rPr lang="en-US" altLang="zh-CN" sz="4875" b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thực hành</a:t>
            </a:r>
            <a:endParaRPr lang="en-US" altLang="zh-CN" sz="4875" b="1" dirty="0">
              <a:ln w="0"/>
              <a:solidFill>
                <a:srgbClr val="4472C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0883994"/>
      </p:ext>
    </p:extLst>
  </p:cSld>
  <p:clrMapOvr>
    <a:masterClrMapping/>
  </p:clrMapOvr>
  <p:transition spd="slow" advClick="0" advTm="0">
    <p:random/>
  </p:transition>
</p:sld>
</file>

<file path=ppt/theme/theme1.xml><?xml version="1.0" encoding="utf-8"?>
<a:theme xmlns:a="http://schemas.openxmlformats.org/drawingml/2006/main" name="English Vocabulary Workshop by Slidesgo">
  <a:themeElements>
    <a:clrScheme name="Simple Light">
      <a:dk1>
        <a:srgbClr val="003849"/>
      </a:dk1>
      <a:lt1>
        <a:srgbClr val="FFFFFF"/>
      </a:lt1>
      <a:dk2>
        <a:srgbClr val="A775FE"/>
      </a:dk2>
      <a:lt2>
        <a:srgbClr val="E3E7EA"/>
      </a:lt2>
      <a:accent1>
        <a:srgbClr val="FFC86D"/>
      </a:accent1>
      <a:accent2>
        <a:srgbClr val="FEB444"/>
      </a:accent2>
      <a:accent3>
        <a:srgbClr val="FE8966"/>
      </a:accent3>
      <a:accent4>
        <a:srgbClr val="FD6A5E"/>
      </a:accent4>
      <a:accent5>
        <a:srgbClr val="9FE4F5"/>
      </a:accent5>
      <a:accent6>
        <a:srgbClr val="6ED0E7"/>
      </a:accent6>
      <a:hlink>
        <a:srgbClr val="003849"/>
      </a:hlink>
      <a:folHlink>
        <a:srgbClr val="0097A7"/>
      </a:folHlink>
    </a:clrScheme>
    <a:fontScheme name="Custom 6">
      <a:majorFont>
        <a:latin typeface="UTM Androgyne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</TotalTime>
  <Words>350</Words>
  <Application>Microsoft Office PowerPoint</Application>
  <PresentationFormat>On-screen Show (16:9)</PresentationFormat>
  <Paragraphs>38</Paragraphs>
  <Slides>15</Slides>
  <Notes>13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6" baseType="lpstr">
      <vt:lpstr>Times New Roman</vt:lpstr>
      <vt:lpstr>Baloo 2</vt:lpstr>
      <vt:lpstr>Pangolin</vt:lpstr>
      <vt:lpstr>Arial</vt:lpstr>
      <vt:lpstr>HP001 5 hàng</vt:lpstr>
      <vt:lpstr>HP001 4 hàng</vt:lpstr>
      <vt:lpstr>Microsoft YaHei</vt:lpstr>
      <vt:lpstr>SimSun</vt:lpstr>
      <vt:lpstr>Calibri</vt:lpstr>
      <vt:lpstr>SimSun</vt:lpstr>
      <vt:lpstr>English Vocabulary Workshop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27: Chia sẻ khó khăn với người khuyết tật</dc:title>
  <dc:creator>L.U</dc:creator>
  <cp:lastModifiedBy>Admin</cp:lastModifiedBy>
  <cp:revision>7</cp:revision>
  <dcterms:modified xsi:type="dcterms:W3CDTF">2022-03-18T03:09:42Z</dcterms:modified>
</cp:coreProperties>
</file>