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8" r:id="rId2"/>
  </p:sldMasterIdLst>
  <p:notesMasterIdLst>
    <p:notesMasterId r:id="rId18"/>
  </p:notesMasterIdLst>
  <p:sldIdLst>
    <p:sldId id="256" r:id="rId3"/>
    <p:sldId id="345" r:id="rId4"/>
    <p:sldId id="346" r:id="rId5"/>
    <p:sldId id="347" r:id="rId6"/>
    <p:sldId id="349" r:id="rId7"/>
    <p:sldId id="350" r:id="rId8"/>
    <p:sldId id="348" r:id="rId9"/>
    <p:sldId id="303" r:id="rId10"/>
    <p:sldId id="317" r:id="rId11"/>
    <p:sldId id="325" r:id="rId12"/>
    <p:sldId id="326" r:id="rId13"/>
    <p:sldId id="290" r:id="rId14"/>
    <p:sldId id="299" r:id="rId15"/>
    <p:sldId id="304" r:id="rId16"/>
    <p:sldId id="33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3C7E"/>
    <a:srgbClr val="FFF79A"/>
    <a:srgbClr val="FFFAC2"/>
    <a:srgbClr val="D34CD6"/>
    <a:srgbClr val="F7941E"/>
    <a:srgbClr val="EA8EA2"/>
    <a:srgbClr val="EB54E9"/>
    <a:srgbClr val="71CFED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9" autoAdjust="0"/>
    <p:restoredTop sz="94308" autoAdjust="0"/>
  </p:normalViewPr>
  <p:slideViewPr>
    <p:cSldViewPr snapToGrid="0">
      <p:cViewPr varScale="1">
        <p:scale>
          <a:sx n="82" d="100"/>
          <a:sy n="82" d="100"/>
        </p:scale>
        <p:origin x="4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13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312814" y="1522374"/>
            <a:ext cx="47640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823338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849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solidFill>
          <a:srgbClr val="E36C09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" name="Google Shape;252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6" name="Google Shape;256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7" name="Google Shape;257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8" name="Google Shape;258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9" name="Google Shape;259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0" name="Google Shape;260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1" name="Google Shape;261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2" name="Google Shape;262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3" name="Google Shape;263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4" name="Google Shape;264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" name="Google Shape;265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" name="Google Shape;266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7" name="Google Shape;267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8" name="Google Shape;268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9" name="Google Shape;269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0" name="Google Shape;27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" name="Google Shape;27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" name="Google Shape;272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4" name="Google Shape;274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" name="Google Shape;319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2" name="Google Shape;322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3" name="Google Shape;323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6" name="Google Shape;326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5" name="Google Shape;335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6" name="Google Shape;336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7" name="Google Shape;337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9" name="Google Shape;339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2" name="Google Shape;342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" name="Google Shape;344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5" name="Google Shape;345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" name="Google Shape;346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7" name="Google Shape;347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" name="Google Shape;399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0" name="Google Shape;400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1" name="Google Shape;401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02" name="Google Shape;402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03" name="Google Shape;403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739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E36C09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60" name="Google Shape;460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64" name="Google Shape;464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65" name="Google Shape;465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6" name="Google Shape;466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67" name="Google Shape;467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68" name="Google Shape;468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9" name="Google Shape;469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0" name="Google Shape;470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1" name="Google Shape;471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72" name="Google Shape;472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3" name="Google Shape;473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4" name="Google Shape;474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5" name="Google Shape;475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6" name="Google Shape;476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77" name="Google Shape;477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8" name="Google Shape;47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79" name="Google Shape;47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80" name="Google Shape;480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2" name="Google Shape;482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3" name="Google Shape;523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4" name="Google Shape;524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5" name="Google Shape;525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26" name="Google Shape;526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27" name="Google Shape;527;p2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682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solidFill>
          <a:srgbClr val="E36C09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30" name="Google Shape;530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34" name="Google Shape;534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535" name="Google Shape;535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6" name="Google Shape;536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37" name="Google Shape;537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8" name="Google Shape;538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9" name="Google Shape;539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0" name="Google Shape;540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1" name="Google Shape;541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42" name="Google Shape;542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3" name="Google Shape;543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4" name="Google Shape;544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5" name="Google Shape;545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6" name="Google Shape;546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7" name="Google Shape;547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8" name="Google Shape;54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49" name="Google Shape;54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550" name="Google Shape;550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2" name="Google Shape;552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3" name="Google Shape;593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8" name="Google Shape;598;p2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9" name="Google Shape;599;p2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0" name="Google Shape;600;p26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Baliho Script" pitchFamily="2" charset="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  <p:grpSp>
        <p:nvGrpSpPr>
          <p:cNvPr id="601" name="Google Shape;601;p26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02" name="Google Shape;602;p2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3" name="Google Shape;603;p2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4" name="Google Shape;604;p2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6" name="Google Shape;606;p2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7" name="Google Shape;607;p2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0" name="Google Shape;610;p2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2" name="Google Shape;612;p2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3" name="Google Shape;613;p2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6" name="Google Shape;616;p2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7" name="Google Shape;617;p2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0" name="Google Shape;620;p2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1" name="Google Shape;621;p2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2" name="Google Shape;622;p2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3" name="Google Shape;623;p2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6" name="Google Shape;626;p2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7" name="Google Shape;627;p2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8" name="Google Shape;628;p2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9" name="Google Shape;629;p2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0" name="Google Shape;630;p2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1" name="Google Shape;631;p2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2" name="Google Shape;632;p2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Google Shape;633;p2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4" name="Google Shape;634;p2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5" name="Google Shape;635;p2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6" name="Google Shape;636;p2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7" name="Google Shape;637;p2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9" name="Google Shape;639;p2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0" name="Google Shape;640;p2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644" name="Google Shape;644;p2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6" name="Google Shape;646;p2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647" name="Google Shape;647;p2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8" name="Google Shape;648;p2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9" name="Google Shape;649;p2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2" name="Google Shape;652;p2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658" name="Google Shape;658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0" name="Google Shape;660;p2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1" name="Google Shape;661;p2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62" name="Google Shape;662;p2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663" name="Google Shape;663;p2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4" name="Google Shape;664;p2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18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Pr>
        <a:solidFill>
          <a:srgbClr val="E36C09"/>
        </a:solidFill>
        <a:effectLst/>
      </p:bgPr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667" name="Google Shape;667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68" name="Google Shape;668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69" name="Google Shape;669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0" name="Google Shape;670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71" name="Google Shape;671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672" name="Google Shape;672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73" name="Google Shape;673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4" name="Google Shape;674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5" name="Google Shape;675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76" name="Google Shape;676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77" name="Google Shape;677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78" name="Google Shape;678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79" name="Google Shape;679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0" name="Google Shape;680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1" name="Google Shape;681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82" name="Google Shape;682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3" name="Google Shape;683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684" name="Google Shape;684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85" name="Google Shape;685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6" name="Google Shape;686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687" name="Google Shape;687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9" name="Google Shape;689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0" name="Google Shape;690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1" name="Google Shape;691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3" name="Google Shape;693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4" name="Google Shape;694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9" name="Google Shape;699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0" name="Google Shape;700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1" name="Google Shape;701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2" name="Google Shape;702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3" name="Google Shape;703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5" name="Google Shape;705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6" name="Google Shape;706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7" name="Google Shape;707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8" name="Google Shape;708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9" name="Google Shape;709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0" name="Google Shape;710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1" name="Google Shape;711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2" name="Google Shape;712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3" name="Google Shape;713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5" name="Google Shape;715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6" name="Google Shape;716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7" name="Google Shape;717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8" name="Google Shape;718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9" name="Google Shape;719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0" name="Google Shape;720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6" name="Google Shape;726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7" name="Google Shape;727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8" name="Google Shape;728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9" name="Google Shape;729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0" name="Google Shape;730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2" name="Google Shape;732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3" name="Google Shape;733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4315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E36C09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6" name="Google Shape;736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40" name="Google Shape;740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741" name="Google Shape;741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42" name="Google Shape;742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4" name="Google Shape;744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5" name="Google Shape;745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47" name="Google Shape;747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8" name="Google Shape;748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0" name="Google Shape;750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51" name="Google Shape;751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753" name="Google Shape;753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4" name="Google Shape;75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756" name="Google Shape;756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9" name="Google Shape;799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2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2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2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28"/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  <p:grpSp>
        <p:nvGrpSpPr>
          <p:cNvPr id="807" name="Google Shape;807;p2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08" name="Google Shape;808;p2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1" name="Google Shape;871;p2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872" name="Google Shape;872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74" name="Google Shape;874;p2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875" name="Google Shape;875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5" name="Google Shape;885;p2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886" name="Google Shape;886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7" name="Google Shape;887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8" name="Google Shape;888;p2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9" name="Google Shape;889;p2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90" name="Google Shape;890;p2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891" name="Google Shape;891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2" name="Google Shape;892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878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E36C09"/>
        </a:solidFill>
        <a:effectLst/>
      </p:bgPr>
    </p:bg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95" name="Google Shape;89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896" name="Google Shape;89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97" name="Google Shape;89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8" name="Google Shape;89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99" name="Google Shape;89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0" name="Google Shape;90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01" name="Google Shape;90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2" name="Google Shape;90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3" name="Google Shape;90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04" name="Google Shape;90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5" name="Google Shape;90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6" name="Google Shape;90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07" name="Google Shape;90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08" name="Google Shape;90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09" name="Google Shape;90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10" name="Google Shape;91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1" name="Google Shape;91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912" name="Google Shape;91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13" name="Google Shape;91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914" name="Google Shape;91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5" name="Google Shape;91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17" name="Google Shape;91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8" name="Google Shape;91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9" name="Google Shape;91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0" name="Google Shape;92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1" name="Google Shape;92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2" name="Google Shape;92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3" name="Google Shape;92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4" name="Google Shape;92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5" name="Google Shape;92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6" name="Google Shape;92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7" name="Google Shape;92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8" name="Google Shape;92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9" name="Google Shape;92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0" name="Google Shape;93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1" name="Google Shape;93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2" name="Google Shape;93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3" name="Google Shape;93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4" name="Google Shape;93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5" name="Google Shape;93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6" name="Google Shape;93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7" name="Google Shape;93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8" name="Google Shape;93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9" name="Google Shape;93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1" name="Google Shape;94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2" name="Google Shape;94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3" name="Google Shape;94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4" name="Google Shape;94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5" name="Google Shape;94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6" name="Google Shape;94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7" name="Google Shape;94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8" name="Google Shape;94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9" name="Google Shape;94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0" name="Google Shape;95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1" name="Google Shape;95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2" name="Google Shape;95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3" name="Google Shape;95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5" name="Google Shape;95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6" name="Google Shape;95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7" name="Google Shape;95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8" name="Google Shape;95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9" name="Google Shape;95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0" name="Google Shape;96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1" name="Google Shape;96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2" name="Google Shape;962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3" name="Google Shape;963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4" name="Google Shape;964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5" name="Google Shape;965;p29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TRÒ CHƠI</a:t>
            </a:r>
          </a:p>
        </p:txBody>
      </p:sp>
      <p:grpSp>
        <p:nvGrpSpPr>
          <p:cNvPr id="966" name="Google Shape;96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67" name="Google Shape;96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69" name="Google Shape;96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70" name="Google Shape;97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0" name="Google Shape;98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81" name="Google Shape;98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3" name="Google Shape;98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4" name="Google Shape;98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85" name="Google Shape;98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86" name="Google Shape;98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88" name="Google Shape;988;p29"/>
          <p:cNvGrpSpPr/>
          <p:nvPr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989" name="Google Shape;989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5" name="Google Shape;1005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6" name="Google Shape;1006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7" name="Google Shape;1007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8" name="Google Shape;1008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9" name="Google Shape;1009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0" name="Google Shape;1010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1" name="Google Shape;1011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2" name="Google Shape;1012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3" name="Google Shape;1013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4" name="Google Shape;1014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5" name="Google Shape;1015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6" name="Google Shape;1016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7" name="Google Shape;1017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8" name="Google Shape;1018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9" name="Google Shape;1019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0" name="Google Shape;1020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1" name="Google Shape;1021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2" name="Google Shape;1022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3" name="Google Shape;1023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4" name="Google Shape;1024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5" name="Google Shape;1025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6" name="Google Shape;1026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7" name="Google Shape;1027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8" name="Google Shape;1028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9" name="Google Shape;1029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0" name="Google Shape;1030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1" name="Google Shape;1031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2" name="Google Shape;1032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3" name="Google Shape;1033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4" name="Google Shape;1034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5" name="Google Shape;1035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6" name="Google Shape;1036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7" name="Google Shape;1037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8" name="Google Shape;1038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9" name="Google Shape;1039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0" name="Google Shape;1040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1" name="Google Shape;1041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2" name="Google Shape;1042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3" name="Google Shape;1043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4" name="Google Shape;1044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5" name="Google Shape;1045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6" name="Google Shape;1046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7" name="Google Shape;1047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8" name="Google Shape;1048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052" name="Google Shape;1052;p29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053" name="Google Shape;1053;p29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4" name="Google Shape;1054;p29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5" name="Google Shape;1055;p29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6" name="Google Shape;1056;p29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7" name="Google Shape;1057;p29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8" name="Google Shape;1058;p29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2" name="Google Shape;1072;p29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3" name="Google Shape;1073;p29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3" name="Google Shape;1093;p29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96" name="Google Shape;109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97" name="Google Shape;109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8" name="Google Shape;109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9" name="Google Shape;109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00" name="Google Shape;110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01" name="Google Shape;110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02" name="Google Shape;110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3" name="Google Shape;110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4" name="Google Shape;110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05" name="Google Shape;110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6" name="Google Shape;110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07" name="Google Shape;110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8" name="Google Shape;110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09" name="Google Shape;110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0" name="Google Shape;111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113" name="Google Shape;111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14" name="Google Shape;111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116" name="Google Shape;111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8" name="Google Shape;1118;p3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119" name="Google Shape;1119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21" name="Google Shape;1121;p3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122" name="Google Shape;1122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32" name="Google Shape;1132;p3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133" name="Google Shape;1133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35" name="Google Shape;1135;p3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36" name="Google Shape;1136;p3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37" name="Google Shape;1137;p3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138" name="Google Shape;1138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40" name="Google Shape;1140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1" name="Google Shape;1141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2" name="Google Shape;1142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3" name="Google Shape;1143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4" name="Google Shape;1144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5" name="Google Shape;1145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6" name="Google Shape;1146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7" name="Google Shape;1147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8" name="Google Shape;1148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49" name="Google Shape;1149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0" name="Google Shape;1150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1" name="Google Shape;1151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2" name="Google Shape;1152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3" name="Google Shape;1153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4" name="Google Shape;1154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5" name="Google Shape;1155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6" name="Google Shape;1156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7" name="Google Shape;1157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8" name="Google Shape;1158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59" name="Google Shape;1159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0" name="Google Shape;1160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1" name="Google Shape;1161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2" name="Google Shape;1162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3" name="Google Shape;1163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4" name="Google Shape;1164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5" name="Google Shape;1165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6" name="Google Shape;1166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7" name="Google Shape;1167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8" name="Google Shape;1168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69" name="Google Shape;1169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0" name="Google Shape;1170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1" name="Google Shape;1171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2" name="Google Shape;1172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3" name="Google Shape;1173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4" name="Google Shape;1174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5" name="Google Shape;1175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6" name="Google Shape;1176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7" name="Google Shape;1177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8" name="Google Shape;1178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79" name="Google Shape;1179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0" name="Google Shape;1180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1" name="Google Shape;1181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2" name="Google Shape;1182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3" name="Google Shape;1183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84" name="Google Shape;1184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85" name="Google Shape;1185;p3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186" name="Google Shape;1186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187" name="Google Shape;1187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188" name="Google Shape;1188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89" name="Google Shape;1189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190" name="Google Shape;1190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91" name="Google Shape;1191;p3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92" name="Google Shape;1192;p3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5" name="Google Shape;1205;p3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6" name="Google Shape;1206;p3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9" name="Google Shape;1209;p3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0" name="Google Shape;1210;p3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3" name="Google Shape;1213;p3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4" name="Google Shape;1214;p3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7" name="Google Shape;1217;p3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8" name="Google Shape;1218;p3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1" name="Google Shape;1221;p3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2" name="Google Shape;1222;p3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3" name="Google Shape;1223;p3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4" name="Google Shape;1224;p3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5" name="Google Shape;1225;p3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6" name="Google Shape;1226;p3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7" name="Google Shape;1227;p3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8" name="Google Shape;1228;p3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9" name="Google Shape;1229;p3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0" name="Google Shape;1230;p3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1" name="Google Shape;1231;p3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2" name="Google Shape;1232;p3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3" name="Google Shape;1233;p3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4" name="Google Shape;1234;p3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5" name="Google Shape;1235;p3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6" name="Google Shape;1236;p3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7" name="Google Shape;1237;p3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8" name="Google Shape;1238;p3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9" name="Google Shape;1239;p3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0" name="Google Shape;1240;p3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1" name="Google Shape;1241;p3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2" name="Google Shape;1242;p3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3" name="Google Shape;1243;p3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4" name="Google Shape;1244;p3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5" name="Google Shape;1245;p3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6" name="Google Shape;1246;p3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7" name="Google Shape;1247;p3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48" name="Google Shape;1248;p3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249" name="Google Shape;1249;p3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250" name="Google Shape;1250;p3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251" name="Google Shape;1251;p3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252" name="Google Shape;1252;p3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3" name="Google Shape;1253;p3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4" name="Google Shape;1254;p3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5" name="Google Shape;1255;p3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6" name="Google Shape;1256;p3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7" name="Google Shape;1257;p3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8" name="Google Shape;1258;p3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59" name="Google Shape;1259;p3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0" name="Google Shape;1260;p3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1" name="Google Shape;1261;p3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2" name="Google Shape;1262;p3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3" name="Google Shape;1263;p3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4" name="Google Shape;1264;p3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5" name="Google Shape;1265;p3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6" name="Google Shape;1266;p3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7" name="Google Shape;1267;p3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8" name="Google Shape;1268;p3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69" name="Google Shape;1269;p3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0" name="Google Shape;1270;p3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1" name="Google Shape;1271;p3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2" name="Google Shape;1272;p3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3" name="Google Shape;1273;p3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4" name="Google Shape;1274;p3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275" name="Google Shape;1275;p3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276" name="Google Shape;1276;p3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16" name="Google Shape;1316;p3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317" name="Google Shape;1317;p3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8" name="Google Shape;1318;p3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19" name="Google Shape;1319;p3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20" name="Google Shape;1320;p3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21" name="Google Shape;1321;p3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22" name="Google Shape;1322;p3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323" name="Google Shape;1323;p3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24" name="Google Shape;1324;p3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325" name="Google Shape;1325;p3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6" name="Google Shape;1326;p3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7" name="Google Shape;1327;p3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8" name="Google Shape;1328;p3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29" name="Google Shape;1329;p3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0" name="Google Shape;1330;p3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15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3" name="Google Shape;1333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4" name="Google Shape;1334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5" name="Google Shape;1335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37" name="Google Shape;1337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338" name="Google Shape;1338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39" name="Google Shape;1339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1" name="Google Shape;1341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2" name="Google Shape;1342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4" name="Google Shape;1344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5" name="Google Shape;1345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47" name="Google Shape;1347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48" name="Google Shape;134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49" name="Google Shape;134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350" name="Google Shape;1350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1" name="Google Shape;135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352" name="Google Shape;135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353" name="Google Shape;1353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55" name="Google Shape;135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6" name="Google Shape;135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7" name="Google Shape;135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8" name="Google Shape;135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9" name="Google Shape;135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0" name="Google Shape;136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1" name="Google Shape;136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2" name="Google Shape;136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3" name="Google Shape;136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4" name="Google Shape;136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5" name="Google Shape;136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6" name="Google Shape;136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7" name="Google Shape;136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8" name="Google Shape;136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69" name="Google Shape;136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0" name="Google Shape;137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1" name="Google Shape;137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2" name="Google Shape;137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3" name="Google Shape;137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4" name="Google Shape;137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5" name="Google Shape;137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6" name="Google Shape;137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7" name="Google Shape;137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8" name="Google Shape;137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79" name="Google Shape;137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0" name="Google Shape;138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1" name="Google Shape;138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2" name="Google Shape;138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3" name="Google Shape;138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4" name="Google Shape;138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5" name="Google Shape;138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6" name="Google Shape;138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7" name="Google Shape;138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8" name="Google Shape;138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89" name="Google Shape;138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0" name="Google Shape;139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1" name="Google Shape;139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2" name="Google Shape;139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3" name="Google Shape;139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4" name="Google Shape;139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5" name="Google Shape;139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6" name="Google Shape;139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7" name="Google Shape;139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8" name="Google Shape;139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99" name="Google Shape;139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0" name="Google Shape;1400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1" name="Google Shape;1401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02" name="Google Shape;1402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03" name="Google Shape;1403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04" name="Google Shape;140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5" name="Google Shape;140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6" name="Google Shape;1406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07" name="Google Shape;140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8" name="Google Shape;140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9" name="Google Shape;140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0" name="Google Shape;141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1" name="Google Shape;141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2" name="Google Shape;141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3" name="Google Shape;141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4" name="Google Shape;141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5" name="Google Shape;141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6" name="Google Shape;141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17" name="Google Shape;1417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18" name="Google Shape;141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9" name="Google Shape;141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20" name="Google Shape;1420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21" name="Google Shape;1421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22" name="Google Shape;1422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23" name="Google Shape;142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4" name="Google Shape;142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5" name="Google Shape;1425;p3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426" name="Google Shape;1426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427" name="Google Shape;1427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428" name="Google Shape;1428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29" name="Google Shape;1429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0" name="Google Shape;1430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1" name="Google Shape;1431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2" name="Google Shape;1432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3" name="Google Shape;1433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4" name="Google Shape;1434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5" name="Google Shape;1435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6" name="Google Shape;1436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7" name="Google Shape;1437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8" name="Google Shape;1438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39" name="Google Shape;1439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0" name="Google Shape;1440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1" name="Google Shape;1441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2" name="Google Shape;1442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3" name="Google Shape;1443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4" name="Google Shape;1444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5" name="Google Shape;1445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6" name="Google Shape;1446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7" name="Google Shape;1447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8" name="Google Shape;1448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2" name="Google Shape;1452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3" name="Google Shape;1453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4" name="Google Shape;1454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5" name="Google Shape;1455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6" name="Google Shape;1456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7" name="Google Shape;1457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8" name="Google Shape;1458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59" name="Google Shape;1459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0" name="Google Shape;1460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1" name="Google Shape;1461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2" name="Google Shape;1462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3" name="Google Shape;1463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4" name="Google Shape;1474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5" name="Google Shape;1475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484" name="Google Shape;1484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5" name="Google Shape;1535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6" name="Google Shape;1536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7" name="Google Shape;1537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38" name="Google Shape;1538;p3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5615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Google Shape;1540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41" name="Google Shape;1541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2" name="Google Shape;1542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43" name="Google Shape;154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45" name="Google Shape;1545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546" name="Google Shape;1546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47" name="Google Shape;1547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49" name="Google Shape;1549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50" name="Google Shape;1550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2" name="Google Shape;1552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53" name="Google Shape;1553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4" name="Google Shape;1554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5" name="Google Shape;1555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56" name="Google Shape;155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57" name="Google Shape;155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558" name="Google Shape;1558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59" name="Google Shape;1559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560" name="Google Shape;1560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561" name="Google Shape;1561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63" name="Google Shape;1563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4" name="Google Shape;1564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5" name="Google Shape;1565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6" name="Google Shape;1566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7" name="Google Shape;1567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8" name="Google Shape;1568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9" name="Google Shape;1569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0" name="Google Shape;1570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1" name="Google Shape;1571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2" name="Google Shape;1572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3" name="Google Shape;1573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4" name="Google Shape;1574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5" name="Google Shape;1575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6" name="Google Shape;1576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7" name="Google Shape;1577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8" name="Google Shape;1578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9" name="Google Shape;1579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0" name="Google Shape;1580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1" name="Google Shape;1581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2" name="Google Shape;1582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3" name="Google Shape;1583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4" name="Google Shape;1584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5" name="Google Shape;1585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6" name="Google Shape;1586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7" name="Google Shape;1587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8" name="Google Shape;1588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9" name="Google Shape;1589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0" name="Google Shape;1590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1" name="Google Shape;1591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2" name="Google Shape;1592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3" name="Google Shape;1593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4" name="Google Shape;1594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5" name="Google Shape;1595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6" name="Google Shape;1596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7" name="Google Shape;1597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8" name="Google Shape;1598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9" name="Google Shape;1599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0" name="Google Shape;1600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1" name="Google Shape;1601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2" name="Google Shape;1602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3" name="Google Shape;1603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4" name="Google Shape;1604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5" name="Google Shape;1605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6" name="Google Shape;1606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7" name="Google Shape;1607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8" name="Google Shape;1608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09" name="Google Shape;1609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10" name="Google Shape;1610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11" name="Google Shape;1611;p3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612" name="Google Shape;1612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4" name="Google Shape;1614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5" name="Google Shape;1615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9" name="Google Shape;1629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0" name="Google Shape;1630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2" name="Google Shape;1652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3" name="Google Shape;1653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54" name="Google Shape;1654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57" name="Google Shape;1657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67" name="Google Shape;1667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68" name="Google Shape;166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0" name="Google Shape;1670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71" name="Google Shape;1671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72" name="Google Shape;1672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73" name="Google Shape;167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75" name="Google Shape;1675;p3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9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78" name="Google Shape;1678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79" name="Google Shape;1679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80" name="Google Shape;1680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1" name="Google Shape;1681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82" name="Google Shape;1682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83" name="Google Shape;1683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84" name="Google Shape;1684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5" name="Google Shape;1685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6" name="Google Shape;1686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87" name="Google Shape;1687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88" name="Google Shape;1688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89" name="Google Shape;1689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90" name="Google Shape;1690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1" name="Google Shape;1691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2" name="Google Shape;1692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93" name="Google Shape;1693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4" name="Google Shape;1694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695" name="Google Shape;1695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96" name="Google Shape;1696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697" name="Google Shape;1697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698" name="Google Shape;1698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99" name="Google Shape;1699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00" name="Google Shape;1700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1" name="Google Shape;1701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2" name="Google Shape;1702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3" name="Google Shape;1703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4" name="Google Shape;1704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5" name="Google Shape;1705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6" name="Google Shape;1706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7" name="Google Shape;1707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8" name="Google Shape;1708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09" name="Google Shape;1709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0" name="Google Shape;1710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1" name="Google Shape;1711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2" name="Google Shape;1712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3" name="Google Shape;1713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4" name="Google Shape;1714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5" name="Google Shape;1715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6" name="Google Shape;1716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7" name="Google Shape;1717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8" name="Google Shape;1718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19" name="Google Shape;1719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0" name="Google Shape;1720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1" name="Google Shape;1721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2" name="Google Shape;1722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3" name="Google Shape;1723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4" name="Google Shape;1724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5" name="Google Shape;1725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6" name="Google Shape;1726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7" name="Google Shape;1727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8" name="Google Shape;1728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29" name="Google Shape;1729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0" name="Google Shape;1730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1" name="Google Shape;1731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2" name="Google Shape;1732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4" name="Google Shape;1734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5" name="Google Shape;1735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6" name="Google Shape;1736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7" name="Google Shape;1737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8" name="Google Shape;1738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39" name="Google Shape;1739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0" name="Google Shape;1740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1" name="Google Shape;1741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2" name="Google Shape;1742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3" name="Google Shape;1743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4" name="Google Shape;1744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5" name="Google Shape;1745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6" name="Google Shape;1746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47" name="Google Shape;1747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48" name="Google Shape;1748;p3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749" name="Google Shape;1749;p3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6" name="Google Shape;1786;p3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7" name="Google Shape;1787;p3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8" name="Google Shape;1788;p3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1" name="Google Shape;1791;p3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2" name="Google Shape;1792;p3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5" name="Google Shape;1795;p3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6" name="Google Shape;1796;p3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7" name="Google Shape;1797;p3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8" name="Google Shape;1798;p3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99" name="Google Shape;1799;p3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0" name="Google Shape;1800;p3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1" name="Google Shape;1801;p3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2" name="Google Shape;1802;p3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3" name="Google Shape;1803;p3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4" name="Google Shape;1804;p3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5" name="Google Shape;1805;p3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6" name="Google Shape;1806;p3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7" name="Google Shape;1807;p3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8" name="Google Shape;1808;p3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09" name="Google Shape;1809;p3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0" name="Google Shape;1810;p3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1" name="Google Shape;1811;p3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2" name="Google Shape;1812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813" name="Google Shape;1813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4" name="Google Shape;1814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15" name="Google Shape;1815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816" name="Google Shape;1816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26" name="Google Shape;1826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827" name="Google Shape;1827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29" name="Google Shape;1829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30" name="Google Shape;1830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31" name="Google Shape;1831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832" name="Google Shape;1832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34" name="Google Shape;1834;p3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929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7" name="Google Shape;1837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38" name="Google Shape;1838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9" name="Google Shape;1839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41" name="Google Shape;1841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842" name="Google Shape;1842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3" name="Google Shape;1843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5" name="Google Shape;1845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6" name="Google Shape;1846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47" name="Google Shape;1847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48" name="Google Shape;1848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9" name="Google Shape;1849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1" name="Google Shape;1851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2" name="Google Shape;1852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3" name="Google Shape;1853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854" name="Google Shape;1854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5" name="Google Shape;185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56" name="Google Shape;185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857" name="Google Shape;1857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8" name="Google Shape;1858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59" name="Google Shape;1859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0" name="Google Shape;1860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1" name="Google Shape;1861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2" name="Google Shape;1862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3" name="Google Shape;1863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4" name="Google Shape;1864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5" name="Google Shape;1865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6" name="Google Shape;1866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7" name="Google Shape;1867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8" name="Google Shape;1868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69" name="Google Shape;1869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0" name="Google Shape;1870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1" name="Google Shape;1871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2" name="Google Shape;1872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3" name="Google Shape;1873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4" name="Google Shape;1874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5" name="Google Shape;1875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6" name="Google Shape;1876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7" name="Google Shape;1877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8" name="Google Shape;1878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79" name="Google Shape;1879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0" name="Google Shape;1880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1" name="Google Shape;1881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2" name="Google Shape;1882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3" name="Google Shape;1883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4" name="Google Shape;1884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5" name="Google Shape;1885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6" name="Google Shape;1886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7" name="Google Shape;1887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8" name="Google Shape;1888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9" name="Google Shape;1889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0" name="Google Shape;1890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1" name="Google Shape;1891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2" name="Google Shape;1892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3" name="Google Shape;1893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4" name="Google Shape;1894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5" name="Google Shape;1895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6" name="Google Shape;1896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7" name="Google Shape;1897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8" name="Google Shape;1898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9" name="Google Shape;1899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0" name="Google Shape;1900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1" name="Google Shape;1901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2" name="Google Shape;1902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03" name="Google Shape;1903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26032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5" name="Google Shape;1905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6" name="Google Shape;1906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07" name="Google Shape;1907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8" name="Google Shape;1908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10" name="Google Shape;1910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11" name="Google Shape;1911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2" name="Google Shape;1912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4" name="Google Shape;1914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5" name="Google Shape;1915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6" name="Google Shape;1916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17" name="Google Shape;1917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8" name="Google Shape;1918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19" name="Google Shape;1919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0" name="Google Shape;1920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1" name="Google Shape;1921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1923" name="Google Shape;1923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4" name="Google Shape;192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25" name="Google Shape;192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26" name="Google Shape;1926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28" name="Google Shape;1928;p3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929" name="Google Shape;1929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0" name="Google Shape;1930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31" name="Google Shape;1931;p3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932" name="Google Shape;1932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42" name="Google Shape;1942;p3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943" name="Google Shape;1943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5" name="Google Shape;1945;p3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46" name="Google Shape;1946;p3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47" name="Google Shape;1947;p3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948" name="Google Shape;1948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50" name="Google Shape;1950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1" name="Google Shape;1951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2" name="Google Shape;1952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3" name="Google Shape;1953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4" name="Google Shape;1954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5" name="Google Shape;1955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6" name="Google Shape;1956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7" name="Google Shape;1957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8" name="Google Shape;1958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59" name="Google Shape;1959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0" name="Google Shape;1960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1" name="Google Shape;1961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2" name="Google Shape;1962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3" name="Google Shape;1963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4" name="Google Shape;1964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5" name="Google Shape;1965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6" name="Google Shape;1966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7" name="Google Shape;1967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8" name="Google Shape;1968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69" name="Google Shape;1969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0" name="Google Shape;1970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1" name="Google Shape;1971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2" name="Google Shape;1972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3" name="Google Shape;1973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4" name="Google Shape;1974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5" name="Google Shape;1975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6" name="Google Shape;1976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7" name="Google Shape;1977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8" name="Google Shape;1978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9" name="Google Shape;1979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0" name="Google Shape;1980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1" name="Google Shape;1981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2" name="Google Shape;1982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3" name="Google Shape;1983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4" name="Google Shape;1984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5" name="Google Shape;1985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6" name="Google Shape;1986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7" name="Google Shape;1987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8" name="Google Shape;1988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89" name="Google Shape;1989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0" name="Google Shape;1990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1" name="Google Shape;1991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2" name="Google Shape;1992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3" name="Google Shape;1993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94" name="Google Shape;1994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95" name="Google Shape;1995;p3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996" name="Google Shape;1996;p3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997" name="Google Shape;1997;p3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998" name="Google Shape;1998;p3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999" name="Google Shape;1999;p3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000" name="Google Shape;2000;p3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C2D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001" name="Google Shape;2001;p3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002" name="Google Shape;2002;p3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3" name="Google Shape;2003;p3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4" name="Google Shape;2004;p3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5" name="Google Shape;2005;p3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6" name="Google Shape;2006;p3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7" name="Google Shape;2007;p3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8" name="Google Shape;2008;p3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9" name="Google Shape;2009;p3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0" name="Google Shape;2010;p3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1" name="Google Shape;2011;p3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2" name="Google Shape;2012;p3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3" name="Google Shape;2013;p3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4" name="Google Shape;2014;p3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5" name="Google Shape;2015;p3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6" name="Google Shape;2016;p3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7" name="Google Shape;2017;p3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8" name="Google Shape;2018;p3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9" name="Google Shape;2019;p3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0" name="Google Shape;2020;p3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1" name="Google Shape;2021;p3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2" name="Google Shape;2022;p3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3" name="Google Shape;2023;p3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4" name="Google Shape;2024;p3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5" name="Google Shape;2025;p3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6" name="Google Shape;2026;p3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7" name="Google Shape;2027;p3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8" name="Google Shape;2028;p3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9" name="Google Shape;2029;p3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0" name="Google Shape;2030;p3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1" name="Google Shape;2031;p3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2" name="Google Shape;2032;p3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3" name="Google Shape;2033;p3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4" name="Google Shape;2034;p3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5" name="Google Shape;2035;p3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6" name="Google Shape;2036;p3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7" name="Google Shape;2037;p3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8" name="Google Shape;2038;p3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9" name="Google Shape;2039;p3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0" name="Google Shape;2040;p3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1" name="Google Shape;2041;p3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2" name="Google Shape;2042;p3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3" name="Google Shape;2043;p3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4" name="Google Shape;2044;p3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5" name="Google Shape;2045;p3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6" name="Google Shape;2046;p3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7" name="Google Shape;2047;p3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8" name="Google Shape;2048;p3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9" name="Google Shape;2049;p3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0" name="Google Shape;2050;p3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1" name="Google Shape;2051;p3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2" name="Google Shape;2052;p3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3" name="Google Shape;2053;p3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4" name="Google Shape;2054;p3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5" name="Google Shape;2055;p3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6" name="Google Shape;2056;p3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7" name="Google Shape;2057;p3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8" name="Google Shape;2058;p3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059" name="Google Shape;2059;p3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060" name="Google Shape;2060;p3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061" name="Google Shape;2061;p3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62" name="Google Shape;2062;p3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3" name="Google Shape;2063;p3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4" name="Google Shape;2064;p3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5" name="Google Shape;2065;p3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6" name="Google Shape;2066;p3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7" name="Google Shape;2067;p3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8" name="Google Shape;2068;p3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69" name="Google Shape;2069;p3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0" name="Google Shape;2070;p3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1" name="Google Shape;2071;p3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2" name="Google Shape;2072;p3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3" name="Google Shape;2073;p3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4" name="Google Shape;2074;p3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5" name="Google Shape;2075;p3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6" name="Google Shape;2076;p3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7" name="Google Shape;2077;p3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8" name="Google Shape;2078;p3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79" name="Google Shape;2079;p3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0" name="Google Shape;2080;p3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1" name="Google Shape;2081;p3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2" name="Google Shape;2082;p3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3" name="Google Shape;2083;p3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4" name="Google Shape;2084;p3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085" name="Google Shape;2085;p3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086" name="Google Shape;2086;p3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7" name="Google Shape;2087;p3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8" name="Google Shape;2088;p3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9" name="Google Shape;2089;p3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0" name="Google Shape;2090;p3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1" name="Google Shape;2091;p3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2" name="Google Shape;2092;p3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3" name="Google Shape;2093;p3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4" name="Google Shape;2094;p3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5" name="Google Shape;2095;p3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6" name="Google Shape;2096;p3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7" name="Google Shape;2097;p3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8" name="Google Shape;2098;p3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9" name="Google Shape;2099;p3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0" name="Google Shape;2100;p3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1" name="Google Shape;2101;p3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2" name="Google Shape;2102;p3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3" name="Google Shape;2103;p3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4" name="Google Shape;2104;p3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5" name="Google Shape;2105;p3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6" name="Google Shape;2106;p3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7" name="Google Shape;2107;p3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8" name="Google Shape;2108;p3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9" name="Google Shape;2109;p3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0" name="Google Shape;2110;p3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1" name="Google Shape;2111;p3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2" name="Google Shape;2112;p3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3" name="Google Shape;2113;p3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4" name="Google Shape;2114;p3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5" name="Google Shape;2115;p3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6" name="Google Shape;2116;p3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7" name="Google Shape;2117;p3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8" name="Google Shape;2118;p3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9" name="Google Shape;2119;p3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0" name="Google Shape;2120;p3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1" name="Google Shape;2121;p3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2" name="Google Shape;2122;p3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3" name="Google Shape;2123;p3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4" name="Google Shape;2124;p3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5" name="Google Shape;2125;p3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26" name="Google Shape;2126;p3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127" name="Google Shape;2127;p3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8" name="Google Shape;2128;p3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9" name="Google Shape;2129;p3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30" name="Google Shape;2130;p3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31" name="Google Shape;2131;p3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32" name="Google Shape;2132;p3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133" name="Google Shape;2133;p3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34" name="Google Shape;2134;p3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135" name="Google Shape;2135;p3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6" name="Google Shape;2136;p3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7" name="Google Shape;2137;p3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8" name="Google Shape;2138;p3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9" name="Google Shape;2139;p3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0" name="Google Shape;2140;p3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50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2" name="Google Shape;214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43" name="Google Shape;214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4" name="Google Shape;214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45" name="Google Shape;214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6" name="Google Shape;214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47" name="Google Shape;214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148" name="Google Shape;214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49" name="Google Shape;214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0" name="Google Shape;215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1" name="Google Shape;215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52" name="Google Shape;215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3" name="Google Shape;215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4" name="Google Shape;215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55" name="Google Shape;215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6" name="Google Shape;215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57" name="Google Shape;215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58" name="Google Shape;215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9" name="Google Shape;215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160" name="Google Shape;216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61" name="Google Shape;216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2" name="Google Shape;216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163" name="Google Shape;216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4" name="Google Shape;216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165" name="Google Shape;216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6" name="Google Shape;216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7" name="Google Shape;216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8" name="Google Shape;216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69" name="Google Shape;216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0" name="Google Shape;217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1" name="Google Shape;217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2" name="Google Shape;217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3" name="Google Shape;217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4" name="Google Shape;217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5" name="Google Shape;217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6" name="Google Shape;217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7" name="Google Shape;217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8" name="Google Shape;217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79" name="Google Shape;217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0" name="Google Shape;218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1" name="Google Shape;218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2" name="Google Shape;218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3" name="Google Shape;218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4" name="Google Shape;218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5" name="Google Shape;218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6" name="Google Shape;218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7" name="Google Shape;218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8" name="Google Shape;218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89" name="Google Shape;218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0" name="Google Shape;219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1" name="Google Shape;219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2" name="Google Shape;219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3" name="Google Shape;219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4" name="Google Shape;219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5" name="Google Shape;219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6" name="Google Shape;219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7" name="Google Shape;219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8" name="Google Shape;219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99" name="Google Shape;219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0" name="Google Shape;220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1" name="Google Shape;220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2" name="Google Shape;220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3" name="Google Shape;220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4" name="Google Shape;220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5" name="Google Shape;220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6" name="Google Shape;220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7" name="Google Shape;220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8" name="Google Shape;220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09" name="Google Shape;220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0" name="Google Shape;2210;p3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1" name="Google Shape;2211;p3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12" name="Google Shape;2212;p3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13" name="Google Shape;2213;p3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214" name="Google Shape;221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5" name="Google Shape;221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16" name="Google Shape;2216;p3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217" name="Google Shape;221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8" name="Google Shape;221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9" name="Google Shape;221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0" name="Google Shape;222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1" name="Google Shape;222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2" name="Google Shape;222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3" name="Google Shape;222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4" name="Google Shape;222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5" name="Google Shape;222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6" name="Google Shape;222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27" name="Google Shape;2227;p3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228" name="Google Shape;222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9" name="Google Shape;222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30" name="Google Shape;2230;p3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31" name="Google Shape;2231;p3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232" name="Google Shape;2232;p3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33" name="Google Shape;223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4" name="Google Shape;223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5" name="Google Shape;2235;p3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236" name="Google Shape;2236;p3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237" name="Google Shape;2237;p3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238" name="Google Shape;2238;p3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9" name="Google Shape;2239;p3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0" name="Google Shape;2240;p3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1" name="Google Shape;2241;p3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2" name="Google Shape;2242;p3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3" name="Google Shape;2243;p3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4" name="Google Shape;2244;p3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5" name="Google Shape;2245;p3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6" name="Google Shape;2246;p3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7" name="Google Shape;2247;p3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8" name="Google Shape;2248;p3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9" name="Google Shape;2249;p3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0" name="Google Shape;2250;p3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1" name="Google Shape;2251;p3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2" name="Google Shape;2252;p3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3" name="Google Shape;2253;p3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4" name="Google Shape;2254;p3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5" name="Google Shape;2255;p3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6" name="Google Shape;2256;p3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7" name="Google Shape;2257;p3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8" name="Google Shape;2258;p3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9" name="Google Shape;2259;p3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0" name="Google Shape;2260;p3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1" name="Google Shape;2261;p3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2" name="Google Shape;2262;p3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3" name="Google Shape;2263;p3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4" name="Google Shape;2264;p3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5" name="Google Shape;2265;p3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6" name="Google Shape;2266;p3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7" name="Google Shape;2267;p3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8" name="Google Shape;2268;p3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9" name="Google Shape;2269;p3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0" name="Google Shape;2270;p3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1" name="Google Shape;2271;p3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2" name="Google Shape;2272;p3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3" name="Google Shape;2273;p3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4" name="Google Shape;2274;p3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5" name="Google Shape;2275;p3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6" name="Google Shape;2276;p3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7" name="Google Shape;2277;p3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8" name="Google Shape;2278;p3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9" name="Google Shape;2279;p3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0" name="Google Shape;2280;p3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1" name="Google Shape;2281;p3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2" name="Google Shape;2282;p3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3" name="Google Shape;2283;p3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4" name="Google Shape;2284;p3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5" name="Google Shape;2285;p3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6" name="Google Shape;2286;p3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7" name="Google Shape;2287;p3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8" name="Google Shape;2288;p3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9" name="Google Shape;2289;p3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0" name="Google Shape;2290;p3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1" name="Google Shape;2291;p3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2" name="Google Shape;2292;p3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3" name="Google Shape;2293;p3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294" name="Google Shape;2294;p3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3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3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3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3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3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3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3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3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3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3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3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3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3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3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3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3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3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3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3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3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3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3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8" name="Google Shape;2318;p3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9" name="Google Shape;2319;p3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0" name="Google Shape;2320;p3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1" name="Google Shape;2321;p3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2" name="Google Shape;2322;p3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3" name="Google Shape;2323;p3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4" name="Google Shape;2324;p3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5" name="Google Shape;2325;p3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6" name="Google Shape;2326;p3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7" name="Google Shape;2327;p3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8" name="Google Shape;2328;p3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9" name="Google Shape;2329;p3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0" name="Google Shape;2330;p3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1" name="Google Shape;2331;p3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2" name="Google Shape;2332;p3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3" name="Google Shape;2333;p3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4" name="Google Shape;2334;p3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5" name="Google Shape;2335;p3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6" name="Google Shape;2336;p3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7" name="Google Shape;2337;p3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8" name="Google Shape;2338;p3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9" name="Google Shape;2339;p3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0" name="Google Shape;2340;p3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1" name="Google Shape;2341;p3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2" name="Google Shape;2342;p3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3" name="Google Shape;2343;p3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4" name="Google Shape;2344;p3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5" name="Google Shape;2345;p3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6" name="Google Shape;2346;p3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7" name="Google Shape;2347;p3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48" name="Google Shape;2348;p3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1565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51" name="Google Shape;2351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2" name="Google Shape;2352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53" name="Google Shape;235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4" name="Google Shape;235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55" name="Google Shape;2355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6" name="Google Shape;2356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57" name="Google Shape;2357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58" name="Google Shape;2358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59" name="Google Shape;2359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60" name="Google Shape;2360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1" name="Google Shape;2361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2" name="Google Shape;2362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63" name="Google Shape;2363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4" name="Google Shape;2364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5" name="Google Shape;2365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66" name="Google Shape;236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67" name="Google Shape;236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68" name="Google Shape;2368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69" name="Google Shape;2369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0" name="Google Shape;2370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71" name="Google Shape;2371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73" name="Google Shape;2373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4" name="Google Shape;2374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5" name="Google Shape;2375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6" name="Google Shape;2376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7" name="Google Shape;2377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8" name="Google Shape;2378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9" name="Google Shape;2379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0" name="Google Shape;2380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1" name="Google Shape;2381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2" name="Google Shape;2382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3" name="Google Shape;2383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4" name="Google Shape;2384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5" name="Google Shape;2385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6" name="Google Shape;2386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7" name="Google Shape;2387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8" name="Google Shape;2388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89" name="Google Shape;2389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0" name="Google Shape;2390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1" name="Google Shape;2391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2" name="Google Shape;2392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3" name="Google Shape;2393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4" name="Google Shape;2394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5" name="Google Shape;2395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6" name="Google Shape;2396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7" name="Google Shape;2397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8" name="Google Shape;2398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99" name="Google Shape;2399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0" name="Google Shape;2400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1" name="Google Shape;2401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2" name="Google Shape;2402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3" name="Google Shape;2403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4" name="Google Shape;2404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5" name="Google Shape;2405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6" name="Google Shape;2406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7" name="Google Shape;2407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8" name="Google Shape;2408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09" name="Google Shape;2409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0" name="Google Shape;2410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1" name="Google Shape;2411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2" name="Google Shape;2412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3" name="Google Shape;2413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4" name="Google Shape;2414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5" name="Google Shape;2415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6" name="Google Shape;2416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7" name="Google Shape;2417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8" name="Google Shape;2418;p3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19" name="Google Shape;2419;p3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20" name="Google Shape;2420;p3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21" name="Google Shape;2421;p3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422" name="Google Shape;2422;p3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3" name="Google Shape;2423;p3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4" name="Google Shape;2424;p3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5" name="Google Shape;2425;p3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8" name="Google Shape;2428;p3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9" name="Google Shape;2429;p3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1" name="Google Shape;2431;p3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2" name="Google Shape;2432;p3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3" name="Google Shape;2433;p3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1" name="Google Shape;2461;p3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2" name="Google Shape;2462;p3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3" name="Google Shape;2463;p3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464" name="Google Shape;2464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66" name="Google Shape;2466;p3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467" name="Google Shape;2467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77" name="Google Shape;2477;p3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78" name="Google Shape;247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0" name="Google Shape;2480;p3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1" name="Google Shape;2481;p3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82" name="Google Shape;2482;p3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83" name="Google Shape;248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85" name="Google Shape;2485;p3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72725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7" name="Google Shape;2487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8" name="Google Shape;2488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89" name="Google Shape;2489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90" name="Google Shape;2490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1" name="Google Shape;2491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492" name="Google Shape;2492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93" name="Google Shape;2493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94" name="Google Shape;2494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5" name="Google Shape;2495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6" name="Google Shape;2496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97" name="Google Shape;2497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8" name="Google Shape;2498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499" name="Google Shape;2499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00" name="Google Shape;2500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1" name="Google Shape;2501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2" name="Google Shape;2502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03" name="Google Shape;2503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4" name="Google Shape;2504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505" name="Google Shape;2505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06" name="Google Shape;2506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07" name="Google Shape;2507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508" name="Google Shape;2508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10" name="Google Shape;2510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1" name="Google Shape;2511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2" name="Google Shape;2512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3" name="Google Shape;2513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4" name="Google Shape;2514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5" name="Google Shape;2515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6" name="Google Shape;2516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7" name="Google Shape;2517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8" name="Google Shape;2518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9" name="Google Shape;2519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0" name="Google Shape;2520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1" name="Google Shape;2521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2" name="Google Shape;2522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3" name="Google Shape;2523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4" name="Google Shape;2524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5" name="Google Shape;2525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6" name="Google Shape;2526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7" name="Google Shape;2527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8" name="Google Shape;2528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29" name="Google Shape;2529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0" name="Google Shape;2530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1" name="Google Shape;2531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2" name="Google Shape;2532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3" name="Google Shape;2533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4" name="Google Shape;2534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5" name="Google Shape;2535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6" name="Google Shape;2536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7" name="Google Shape;2537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8" name="Google Shape;2538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9" name="Google Shape;2539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0" name="Google Shape;2540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1" name="Google Shape;2541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2" name="Google Shape;2542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3" name="Google Shape;2543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4" name="Google Shape;2544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5" name="Google Shape;2545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6" name="Google Shape;2546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7" name="Google Shape;2547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8" name="Google Shape;2548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49" name="Google Shape;2549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0" name="Google Shape;2550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1" name="Google Shape;2551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2" name="Google Shape;2552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3" name="Google Shape;2553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4" name="Google Shape;2554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5" name="Google Shape;2555;p3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6" name="Google Shape;2556;p3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57" name="Google Shape;2557;p3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58" name="Google Shape;2558;p3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559" name="Google Shape;2559;p3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0" name="Google Shape;2560;p3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1" name="Google Shape;2561;p3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2" name="Google Shape;2562;p3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3" name="Google Shape;2563;p3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6" name="Google Shape;2586;p3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7" name="Google Shape;2587;p3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8" name="Google Shape;2588;p3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89" name="Google Shape;2589;p3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0" name="Google Shape;2590;p3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1" name="Google Shape;2591;p3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2" name="Google Shape;2592;p3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3" name="Google Shape;2593;p3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4" name="Google Shape;2594;p3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5" name="Google Shape;2595;p3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6" name="Google Shape;2596;p3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7" name="Google Shape;2597;p3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8" name="Google Shape;2598;p3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99" name="Google Shape;2599;p3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0" name="Google Shape;2600;p3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1" name="Google Shape;2601;p3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2" name="Google Shape;2602;p3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3" name="Google Shape;2603;p3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4" name="Google Shape;2604;p3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5" name="Google Shape;2605;p3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6" name="Google Shape;2606;p3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7" name="Google Shape;2607;p3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8" name="Google Shape;2608;p3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09" name="Google Shape;2609;p3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0" name="Google Shape;2610;p3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1" name="Google Shape;2611;p3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2" name="Google Shape;2612;p3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3" name="Google Shape;2613;p3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4" name="Google Shape;2614;p3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5" name="Google Shape;2615;p3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6" name="Google Shape;2616;p3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7" name="Google Shape;2617;p3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8" name="Google Shape;2618;p3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19" name="Google Shape;2619;p3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0" name="Google Shape;2620;p3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1" name="Google Shape;2621;p3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2" name="Google Shape;2622;p3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623" name="Google Shape;2623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4" name="Google Shape;2624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25" name="Google Shape;2625;p3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626" name="Google Shape;2626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7" name="Google Shape;2627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8" name="Google Shape;2628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29" name="Google Shape;2629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0" name="Google Shape;2630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1" name="Google Shape;2631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2" name="Google Shape;2632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3" name="Google Shape;2633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4" name="Google Shape;2634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5" name="Google Shape;2635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36" name="Google Shape;2636;p3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637" name="Google Shape;2637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38" name="Google Shape;2638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39" name="Google Shape;2639;p3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0" name="Google Shape;2640;p3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41" name="Google Shape;2641;p3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642" name="Google Shape;2642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3" name="Google Shape;2643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44" name="Google Shape;2644;p38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3359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647" name="Google Shape;2647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48" name="Google Shape;2648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649" name="Google Shape;2649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51" name="Google Shape;2651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652" name="Google Shape;2652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53" name="Google Shape;2653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5" name="Google Shape;2655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656" name="Google Shape;2656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58" name="Google Shape;2658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59" name="Google Shape;2659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1" name="Google Shape;2661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62" name="Google Shape;2662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64" name="Google Shape;2664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5" name="Google Shape;266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667" name="Google Shape;2667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69" name="Google Shape;2669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0" name="Google Shape;2670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1" name="Google Shape;2671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2" name="Google Shape;2672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3" name="Google Shape;2673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4" name="Google Shape;2674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5" name="Google Shape;2675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6" name="Google Shape;2676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7" name="Google Shape;2677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8" name="Google Shape;2678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79" name="Google Shape;2679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0" name="Google Shape;2680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1" name="Google Shape;2681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2" name="Google Shape;2682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3" name="Google Shape;2683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4" name="Google Shape;2684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5" name="Google Shape;2685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6" name="Google Shape;2686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7" name="Google Shape;2687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8" name="Google Shape;2688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9" name="Google Shape;2689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0" name="Google Shape;2690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1" name="Google Shape;2691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2" name="Google Shape;2692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3" name="Google Shape;2693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4" name="Google Shape;2694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5" name="Google Shape;2695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7" name="Google Shape;2697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8" name="Google Shape;2698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9" name="Google Shape;2699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0" name="Google Shape;2700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1" name="Google Shape;2701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2" name="Google Shape;2702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3" name="Google Shape;2703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4" name="Google Shape;2704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5" name="Google Shape;2705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6" name="Google Shape;2706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7" name="Google Shape;2707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8" name="Google Shape;2708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9" name="Google Shape;2709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0" name="Google Shape;2710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1" name="Google Shape;2711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2" name="Google Shape;2712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3" name="Google Shape;2713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020302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bg>
      <p:bgPr>
        <a:solidFill>
          <a:srgbClr val="7030A0"/>
        </a:solidFill>
        <a:effectLst/>
      </p:bgPr>
    </p:bg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716" name="Google Shape;2716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17" name="Google Shape;2717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718" name="Google Shape;271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19" name="Google Shape;271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20" name="Google Shape;2720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721" name="Google Shape;2721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722" name="Google Shape;2722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3" name="Google Shape;2723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4" name="Google Shape;2724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725" name="Google Shape;2725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6" name="Google Shape;2726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27" name="Google Shape;2727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28" name="Google Shape;2728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29" name="Google Shape;2729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0" name="Google Shape;2730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731" name="Google Shape;273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2" name="Google Shape;273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733" name="Google Shape;2733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734" name="Google Shape;273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735" name="Google Shape;273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736" name="Google Shape;2736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7" name="Google Shape;2737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38" name="Google Shape;2738;p4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2739" name="Google Shape;2739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0" name="Google Shape;2740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1" name="Google Shape;2741;p4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2742" name="Google Shape;2742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3" name="Google Shape;2743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4" name="Google Shape;2744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5" name="Google Shape;2745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6" name="Google Shape;2746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7" name="Google Shape;2747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8" name="Google Shape;2748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49" name="Google Shape;2749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0" name="Google Shape;2750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1" name="Google Shape;2751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52" name="Google Shape;2752;p4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2753" name="Google Shape;2753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4" name="Google Shape;2754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55" name="Google Shape;2755;p4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6" name="Google Shape;2756;p4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57" name="Google Shape;2757;p4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2758" name="Google Shape;2758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59" name="Google Shape;2759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60" name="Google Shape;2760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1" name="Google Shape;2761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2" name="Google Shape;2762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3" name="Google Shape;2763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4" name="Google Shape;2764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5" name="Google Shape;2765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6" name="Google Shape;2766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7" name="Google Shape;2767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8" name="Google Shape;2768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69" name="Google Shape;2769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0" name="Google Shape;2770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1" name="Google Shape;2771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2" name="Google Shape;2772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3" name="Google Shape;2773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4" name="Google Shape;2774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5" name="Google Shape;2775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6" name="Google Shape;2776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7" name="Google Shape;2777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8" name="Google Shape;2778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79" name="Google Shape;2779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0" name="Google Shape;2780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1" name="Google Shape;2781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2" name="Google Shape;2782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3" name="Google Shape;2783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4" name="Google Shape;2784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5" name="Google Shape;2785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6" name="Google Shape;2786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7" name="Google Shape;2787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8" name="Google Shape;2788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89" name="Google Shape;2789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0" name="Google Shape;2790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1" name="Google Shape;2791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2" name="Google Shape;2792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3" name="Google Shape;2793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4" name="Google Shape;2794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5" name="Google Shape;2795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6" name="Google Shape;2796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7" name="Google Shape;2797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8" name="Google Shape;2798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99" name="Google Shape;2799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0" name="Google Shape;2800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1" name="Google Shape;2801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2" name="Google Shape;2802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3" name="Google Shape;2803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4" name="Google Shape;2804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05" name="Google Shape;2805;p40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2806" name="Google Shape;2806;p4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B2A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807" name="Google Shape;2807;p4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2808" name="Google Shape;2808;p4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09" name="Google Shape;2809;p4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10" name="Google Shape;2810;p4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B2A0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2811" name="Google Shape;2811;p4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2812" name="Google Shape;2812;p4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3" name="Google Shape;2813;p4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4" name="Google Shape;2814;p4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5" name="Google Shape;2815;p4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6" name="Google Shape;2816;p4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7" name="Google Shape;2817;p4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8" name="Google Shape;2818;p4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9" name="Google Shape;2819;p4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0" name="Google Shape;2820;p4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1" name="Google Shape;2821;p4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2" name="Google Shape;2822;p4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3" name="Google Shape;2823;p4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4" name="Google Shape;2824;p4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5" name="Google Shape;2825;p4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6" name="Google Shape;2826;p4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7" name="Google Shape;2827;p4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8" name="Google Shape;2828;p4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9" name="Google Shape;2829;p4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0" name="Google Shape;2830;p4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1" name="Google Shape;2831;p4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2" name="Google Shape;2832;p4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3" name="Google Shape;2833;p4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4" name="Google Shape;2834;p4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5" name="Google Shape;2835;p4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6" name="Google Shape;2836;p4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7" name="Google Shape;2837;p4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8" name="Google Shape;2838;p4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9" name="Google Shape;2839;p4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0" name="Google Shape;2840;p4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1" name="Google Shape;2841;p4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2" name="Google Shape;2842;p4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3" name="Google Shape;2843;p4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4" name="Google Shape;2844;p4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5" name="Google Shape;2845;p4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6" name="Google Shape;2846;p4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7" name="Google Shape;2847;p4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8" name="Google Shape;2848;p4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9" name="Google Shape;2849;p4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0" name="Google Shape;2850;p4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1" name="Google Shape;2851;p4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2" name="Google Shape;2852;p4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3" name="Google Shape;2853;p4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4" name="Google Shape;2854;p4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5" name="Google Shape;2855;p4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6" name="Google Shape;2856;p4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7" name="Google Shape;2857;p4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8" name="Google Shape;2858;p4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9" name="Google Shape;2859;p4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0" name="Google Shape;2860;p4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1" name="Google Shape;2861;p4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2" name="Google Shape;2862;p4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3" name="Google Shape;2863;p4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4" name="Google Shape;2864;p4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5" name="Google Shape;2865;p4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6" name="Google Shape;2866;p4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7" name="Google Shape;2867;p4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8" name="Google Shape;2868;p4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869" name="Google Shape;2869;p4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2870" name="Google Shape;2870;p4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2871" name="Google Shape;2871;p4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872" name="Google Shape;2872;p4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3" name="Google Shape;2873;p4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4" name="Google Shape;2874;p4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5" name="Google Shape;2875;p4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6" name="Google Shape;2876;p4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7" name="Google Shape;2877;p4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8" name="Google Shape;2878;p4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79" name="Google Shape;2879;p4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0" name="Google Shape;2880;p4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1" name="Google Shape;2881;p4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2" name="Google Shape;2882;p4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3" name="Google Shape;2883;p4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4" name="Google Shape;2884;p4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5" name="Google Shape;2885;p4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6" name="Google Shape;2886;p4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7" name="Google Shape;2887;p4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8" name="Google Shape;2888;p4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89" name="Google Shape;2889;p4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0" name="Google Shape;2890;p4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1" name="Google Shape;2891;p4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2" name="Google Shape;2892;p4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3" name="Google Shape;2893;p4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4" name="Google Shape;2894;p4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2895" name="Google Shape;2895;p4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2896" name="Google Shape;2896;p4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7" name="Google Shape;2897;p4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8" name="Google Shape;2898;p4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9" name="Google Shape;2899;p4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0" name="Google Shape;2900;p4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1" name="Google Shape;2901;p4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2" name="Google Shape;2902;p4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3" name="Google Shape;2903;p4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4" name="Google Shape;2904;p4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5" name="Google Shape;2905;p4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6" name="Google Shape;2906;p4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7" name="Google Shape;2907;p4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8" name="Google Shape;2908;p4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09" name="Google Shape;2909;p4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0" name="Google Shape;2910;p4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1" name="Google Shape;2911;p4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2" name="Google Shape;2912;p4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3" name="Google Shape;2913;p4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4" name="Google Shape;2914;p4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5" name="Google Shape;2915;p4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6" name="Google Shape;2916;p4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7" name="Google Shape;2917;p4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8" name="Google Shape;2918;p4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9" name="Google Shape;2919;p4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0" name="Google Shape;2920;p4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1" name="Google Shape;2921;p4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2" name="Google Shape;2922;p4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3" name="Google Shape;2923;p4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4" name="Google Shape;2924;p4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5" name="Google Shape;2925;p4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6" name="Google Shape;2926;p4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7" name="Google Shape;2927;p4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8" name="Google Shape;2928;p4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29" name="Google Shape;2929;p4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0" name="Google Shape;2930;p4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1" name="Google Shape;2931;p4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2" name="Google Shape;2932;p4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3" name="Google Shape;2933;p4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4" name="Google Shape;2934;p4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35" name="Google Shape;2935;p4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36" name="Google Shape;2936;p4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937" name="Google Shape;2937;p4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8" name="Google Shape;2938;p4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39" name="Google Shape;2939;p4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40" name="Google Shape;2940;p4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41" name="Google Shape;2941;p4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942" name="Google Shape;2942;p4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943" name="Google Shape;2943;p4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44" name="Google Shape;2944;p4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945" name="Google Shape;2945;p4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6" name="Google Shape;2946;p4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7" name="Google Shape;2947;p4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8" name="Google Shape;2948;p4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49" name="Google Shape;2949;p4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0" name="Google Shape;2950;p4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15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7030A0"/>
        </a:solidFill>
        <a:effectLst/>
      </p:bgPr>
    </p:bg>
    <p:spTree>
      <p:nvGrpSpPr>
        <p:cNvPr id="1" name="Shape 2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2" name="Google Shape;2952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953" name="Google Shape;295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4" name="Google Shape;295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955" name="Google Shape;295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56" name="Google Shape;295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57" name="Google Shape;295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958" name="Google Shape;295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959" name="Google Shape;295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0" name="Google Shape;296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1" name="Google Shape;296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962" name="Google Shape;296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3" name="Google Shape;296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4" name="Google Shape;296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965" name="Google Shape;296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6" name="Google Shape;296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67" name="Google Shape;296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968" name="Google Shape;296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69" name="Google Shape;296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70" name="Google Shape;297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71" name="Google Shape;297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972" name="Google Shape;297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973" name="Google Shape;297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74" name="Google Shape;297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75" name="Google Shape;2975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6" name="Google Shape;2976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7" name="Google Shape;2977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8" name="Google Shape;2978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9" name="Google Shape;2979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0" name="Google Shape;2980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1" name="Google Shape;2981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2" name="Google Shape;2982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3" name="Google Shape;2983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4" name="Google Shape;2984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5" name="Google Shape;2985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6" name="Google Shape;2986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7" name="Google Shape;2987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8" name="Google Shape;2988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89" name="Google Shape;2989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0" name="Google Shape;2990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1" name="Google Shape;2991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2" name="Google Shape;2992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3" name="Google Shape;2993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4" name="Google Shape;2994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5" name="Google Shape;2995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6" name="Google Shape;2996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7" name="Google Shape;2997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8" name="Google Shape;2998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99" name="Google Shape;2999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0" name="Google Shape;3000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1" name="Google Shape;3001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2" name="Google Shape;3002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3" name="Google Shape;3003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4" name="Google Shape;3004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5" name="Google Shape;3005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6" name="Google Shape;3006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7" name="Google Shape;3007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8" name="Google Shape;3008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09" name="Google Shape;3009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0" name="Google Shape;3010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1" name="Google Shape;3011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2" name="Google Shape;3012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3" name="Google Shape;3013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4" name="Google Shape;3014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5" name="Google Shape;3015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6" name="Google Shape;3016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7" name="Google Shape;3017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8" name="Google Shape;3018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19" name="Google Shape;3019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0" name="Google Shape;3020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1" name="Google Shape;3021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22" name="Google Shape;3022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23" name="Google Shape;3023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024" name="Google Shape;3024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5" name="Google Shape;3025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26" name="Google Shape;3026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027" name="Google Shape;3027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8" name="Google Shape;3028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29" name="Google Shape;3029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0" name="Google Shape;3030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1" name="Google Shape;3031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2" name="Google Shape;3032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3" name="Google Shape;3033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4" name="Google Shape;3034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5" name="Google Shape;3035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6" name="Google Shape;3036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37" name="Google Shape;3037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038" name="Google Shape;3038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39" name="Google Shape;3039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040" name="Google Shape;3040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41" name="Google Shape;3041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42" name="Google Shape;3042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043" name="Google Shape;3043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44" name="Google Shape;3044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45" name="Google Shape;3045;p4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046" name="Google Shape;3046;p4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047" name="Google Shape;3047;p4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048" name="Google Shape;3048;p4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49" name="Google Shape;3049;p4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0" name="Google Shape;3050;p4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1" name="Google Shape;3051;p4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2" name="Google Shape;3052;p4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3" name="Google Shape;3053;p4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4" name="Google Shape;3054;p4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5" name="Google Shape;3055;p4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6" name="Google Shape;3056;p4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7" name="Google Shape;3057;p4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8" name="Google Shape;3058;p4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59" name="Google Shape;3059;p4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0" name="Google Shape;3060;p4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1" name="Google Shape;3061;p4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2" name="Google Shape;3062;p4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3" name="Google Shape;3063;p4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4" name="Google Shape;3064;p4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5" name="Google Shape;3065;p4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6" name="Google Shape;3066;p4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7" name="Google Shape;3067;p4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8" name="Google Shape;3068;p4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69" name="Google Shape;3069;p4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0" name="Google Shape;3070;p4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1" name="Google Shape;3071;p4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2" name="Google Shape;3072;p4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3" name="Google Shape;3073;p4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4" name="Google Shape;3074;p4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5" name="Google Shape;3075;p4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6" name="Google Shape;3076;p4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7" name="Google Shape;3077;p4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8" name="Google Shape;3078;p4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79" name="Google Shape;3079;p4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0" name="Google Shape;3080;p4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1" name="Google Shape;3081;p4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2" name="Google Shape;3082;p4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3" name="Google Shape;3083;p4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4" name="Google Shape;3084;p4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5" name="Google Shape;3085;p4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6" name="Google Shape;3086;p4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7" name="Google Shape;3087;p4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8" name="Google Shape;3088;p4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89" name="Google Shape;3089;p4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0" name="Google Shape;3090;p4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1" name="Google Shape;3091;p4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2" name="Google Shape;3092;p4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3" name="Google Shape;3093;p4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4" name="Google Shape;3094;p4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5" name="Google Shape;3095;p4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6" name="Google Shape;3096;p4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7" name="Google Shape;3097;p4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8" name="Google Shape;3098;p4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099" name="Google Shape;3099;p4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0" name="Google Shape;3100;p4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1" name="Google Shape;3101;p4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2" name="Google Shape;3102;p4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03" name="Google Shape;3103;p4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04" name="Google Shape;3104;p4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5" name="Google Shape;3105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6" name="Google Shape;3106;p4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7" name="Google Shape;3107;p4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8" name="Google Shape;3108;p4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9" name="Google Shape;3109;p4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0" name="Google Shape;3110;p4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1" name="Google Shape;3111;p4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2" name="Google Shape;3112;p4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3" name="Google Shape;3113;p4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4" name="Google Shape;3114;p4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5" name="Google Shape;3115;p4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6" name="Google Shape;3116;p4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7" name="Google Shape;3117;p4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8" name="Google Shape;3118;p4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9" name="Google Shape;3119;p4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0" name="Google Shape;3120;p4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1" name="Google Shape;3121;p4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2" name="Google Shape;3122;p4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3" name="Google Shape;3123;p4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4" name="Google Shape;3124;p4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5" name="Google Shape;3125;p4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6" name="Google Shape;3126;p4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7" name="Google Shape;3127;p4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8" name="Google Shape;3128;p4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9" name="Google Shape;3129;p4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0" name="Google Shape;3130;p4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1" name="Google Shape;3131;p4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2" name="Google Shape;3132;p4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3" name="Google Shape;3133;p4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4" name="Google Shape;3134;p4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5" name="Google Shape;3135;p4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6" name="Google Shape;3136;p4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7" name="Google Shape;3137;p4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8" name="Google Shape;3138;p4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9" name="Google Shape;3139;p4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0" name="Google Shape;3140;p4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1" name="Google Shape;3141;p4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2" name="Google Shape;3142;p4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3" name="Google Shape;3143;p4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4" name="Google Shape;3144;p4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5" name="Google Shape;3145;p4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6" name="Google Shape;3146;p4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7" name="Google Shape;3147;p4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8" name="Google Shape;3148;p4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9" name="Google Shape;3149;p4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0" name="Google Shape;3150;p4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1" name="Google Shape;3151;p4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2" name="Google Shape;3152;p4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3" name="Google Shape;3153;p4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4" name="Google Shape;3154;p4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5" name="Google Shape;3155;p4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6" name="Google Shape;3156;p4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7" name="Google Shape;3157;p4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58" name="Google Shape;3158;p4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7030A0"/>
        </a:solidFill>
        <a:effectLst/>
      </p:bgPr>
    </p:bg>
    <p:spTree>
      <p:nvGrpSpPr>
        <p:cNvPr id="1" name="Shape 3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0" name="Google Shape;3160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161" name="Google Shape;3161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2" name="Google Shape;3162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163" name="Google Shape;3163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4" name="Google Shape;3164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65" name="Google Shape;3165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166" name="Google Shape;3166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167" name="Google Shape;3167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68" name="Google Shape;3168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69" name="Google Shape;3169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170" name="Google Shape;3170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1" name="Google Shape;3171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2" name="Google Shape;3172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173" name="Google Shape;3173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4" name="Google Shape;3174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5" name="Google Shape;3175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176" name="Google Shape;3176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77" name="Google Shape;3177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178" name="Google Shape;3178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179" name="Google Shape;3179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80" name="Google Shape;3180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181" name="Google Shape;3181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2" name="Google Shape;3182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83" name="Google Shape;3183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4" name="Google Shape;3184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5" name="Google Shape;3185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6" name="Google Shape;3186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7" name="Google Shape;3187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8" name="Google Shape;3188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9" name="Google Shape;3189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0" name="Google Shape;3190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1" name="Google Shape;3191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2" name="Google Shape;3192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3" name="Google Shape;3193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4" name="Google Shape;3194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5" name="Google Shape;3195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6" name="Google Shape;3196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7" name="Google Shape;3197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8" name="Google Shape;3198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99" name="Google Shape;3199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0" name="Google Shape;3200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1" name="Google Shape;3201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2" name="Google Shape;3202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3" name="Google Shape;3203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4" name="Google Shape;3204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5" name="Google Shape;3205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6" name="Google Shape;3206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7" name="Google Shape;3207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8" name="Google Shape;3208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9" name="Google Shape;3209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0" name="Google Shape;3210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1" name="Google Shape;3211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2" name="Google Shape;3212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3" name="Google Shape;3213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4" name="Google Shape;3214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5" name="Google Shape;3215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6" name="Google Shape;3216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7" name="Google Shape;3217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8" name="Google Shape;3218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9" name="Google Shape;3219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0" name="Google Shape;3220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1" name="Google Shape;3221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2" name="Google Shape;3222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3" name="Google Shape;3223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4" name="Google Shape;3224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5" name="Google Shape;3225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6" name="Google Shape;3226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7" name="Google Shape;3227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8" name="Google Shape;3228;p4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9" name="Google Shape;3229;p4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30" name="Google Shape;3230;p4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1" name="Google Shape;3231;p4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3232" name="Google Shape;3232;p4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3" name="Google Shape;3233;p4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4" name="Google Shape;3234;p4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5" name="Google Shape;3235;p4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6" name="Google Shape;3236;p4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7" name="Google Shape;3237;p4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8" name="Google Shape;3238;p4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9" name="Google Shape;3239;p4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0" name="Google Shape;3240;p4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1" name="Google Shape;3241;p4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2" name="Google Shape;3242;p4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3" name="Google Shape;3243;p4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4" name="Google Shape;3244;p4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5" name="Google Shape;3245;p4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6" name="Google Shape;3246;p4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7" name="Google Shape;3247;p4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8" name="Google Shape;3248;p4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9" name="Google Shape;3249;p4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0" name="Google Shape;3250;p4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1" name="Google Shape;3251;p4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2" name="Google Shape;3252;p4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3" name="Google Shape;3253;p4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4" name="Google Shape;3254;p4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5" name="Google Shape;3255;p4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6" name="Google Shape;3256;p4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7" name="Google Shape;3257;p4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8" name="Google Shape;3258;p4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9" name="Google Shape;3259;p4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0" name="Google Shape;3260;p4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1" name="Google Shape;3261;p4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2" name="Google Shape;3262;p4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3" name="Google Shape;3263;p4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4" name="Google Shape;3264;p4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5" name="Google Shape;3265;p4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6" name="Google Shape;3266;p4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7" name="Google Shape;3267;p4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8" name="Google Shape;3268;p4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9" name="Google Shape;3269;p4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0" name="Google Shape;3270;p4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1" name="Google Shape;3271;p4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2" name="Google Shape;3272;p4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3" name="Google Shape;3273;p4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274" name="Google Shape;3274;p4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5" name="Google Shape;3275;p4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76" name="Google Shape;3276;p4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77" name="Google Shape;3277;p4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8" name="Google Shape;3278;p4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9" name="Google Shape;3279;p4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0" name="Google Shape;3280;p4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1" name="Google Shape;3281;p4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2" name="Google Shape;3282;p4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3" name="Google Shape;3283;p4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4" name="Google Shape;3284;p4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5" name="Google Shape;3285;p4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6" name="Google Shape;3286;p4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7" name="Google Shape;3287;p4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288" name="Google Shape;3288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9" name="Google Shape;3289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0" name="Google Shape;3290;p4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1" name="Google Shape;3291;p4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92" name="Google Shape;3292;p4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293" name="Google Shape;3293;p4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4" name="Google Shape;3294;p4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295" name="Google Shape;3295;p4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6733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Title and Content">
  <p:cSld name="11_Title and Content">
    <p:bg>
      <p:bgPr>
        <a:solidFill>
          <a:srgbClr val="7030A0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" name="Google Shape;3297;p4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298" name="Google Shape;3298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299" name="Google Shape;3299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0" name="Google Shape;3300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1" name="Google Shape;3301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02" name="Google Shape;3302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303" name="Google Shape;3303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04" name="Google Shape;3304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5" name="Google Shape;3305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6" name="Google Shape;3306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07" name="Google Shape;3307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08" name="Google Shape;3308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09" name="Google Shape;3309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310" name="Google Shape;3310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1" name="Google Shape;3311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2" name="Google Shape;3312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313" name="Google Shape;3313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4" name="Google Shape;3314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315" name="Google Shape;3315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16" name="Google Shape;3316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317" name="Google Shape;3317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318" name="Google Shape;3318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9" name="Google Shape;3319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20" name="Google Shape;3320;p4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1" name="Google Shape;3321;p4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2" name="Google Shape;3322;p4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3" name="Google Shape;3323;p4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4" name="Google Shape;3324;p4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5" name="Google Shape;3325;p4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6" name="Google Shape;3326;p4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7" name="Google Shape;3327;p4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8" name="Google Shape;3328;p4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9" name="Google Shape;3329;p4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0" name="Google Shape;3330;p4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1" name="Google Shape;3331;p4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2" name="Google Shape;3332;p4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3" name="Google Shape;3333;p4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4" name="Google Shape;3334;p4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5" name="Google Shape;3335;p4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6" name="Google Shape;3336;p4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7" name="Google Shape;3337;p4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8" name="Google Shape;3338;p4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9" name="Google Shape;3339;p4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0" name="Google Shape;3340;p4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1" name="Google Shape;3341;p4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2" name="Google Shape;3342;p4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3" name="Google Shape;3343;p4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4" name="Google Shape;3344;p4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5" name="Google Shape;3345;p4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6" name="Google Shape;3346;p4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7" name="Google Shape;3347;p4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8" name="Google Shape;3348;p4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9" name="Google Shape;3349;p4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0" name="Google Shape;3350;p4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1" name="Google Shape;3351;p4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2" name="Google Shape;3352;p4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3" name="Google Shape;3353;p4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4" name="Google Shape;3354;p4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5" name="Google Shape;3355;p4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6" name="Google Shape;3356;p4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7" name="Google Shape;3357;p4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8" name="Google Shape;3358;p4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9" name="Google Shape;3359;p4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0" name="Google Shape;3360;p4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1" name="Google Shape;3361;p4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2" name="Google Shape;3362;p4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3" name="Google Shape;3363;p4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4" name="Google Shape;3364;p4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5" name="Google Shape;3365;p4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6" name="Google Shape;3366;p4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7" name="Google Shape;3367;p4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368" name="Google Shape;3368;p4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3369" name="Google Shape;3369;p4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0" name="Google Shape;3370;p4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1" name="Google Shape;3371;p4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2" name="Google Shape;3372;p4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3" name="Google Shape;3373;p4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4" name="Google Shape;3374;p4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5" name="Google Shape;3375;p4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6" name="Google Shape;3376;p4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7" name="Google Shape;3377;p4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8" name="Google Shape;3378;p4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79" name="Google Shape;3379;p4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0" name="Google Shape;3380;p4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1" name="Google Shape;3381;p4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2" name="Google Shape;3382;p4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3" name="Google Shape;3383;p4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4" name="Google Shape;3384;p4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5" name="Google Shape;3385;p4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6" name="Google Shape;3386;p4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7" name="Google Shape;3387;p4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8" name="Google Shape;3388;p4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9" name="Google Shape;3389;p4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0" name="Google Shape;3390;p4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1" name="Google Shape;3391;p4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2" name="Google Shape;3392;p4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3" name="Google Shape;3393;p4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4" name="Google Shape;3394;p4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5" name="Google Shape;3395;p4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6" name="Google Shape;3396;p4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7" name="Google Shape;3397;p4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8" name="Google Shape;3398;p4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9" name="Google Shape;3399;p4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0" name="Google Shape;3400;p4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1" name="Google Shape;3401;p4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2" name="Google Shape;3402;p4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3" name="Google Shape;3403;p4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4" name="Google Shape;3404;p4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5" name="Google Shape;3405;p4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6" name="Google Shape;3406;p4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7" name="Google Shape;3407;p4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8" name="Google Shape;3408;p4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09" name="Google Shape;3409;p4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0" name="Google Shape;3410;p4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1" name="Google Shape;3411;p4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2" name="Google Shape;3412;p4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3" name="Google Shape;3413;p4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4" name="Google Shape;3414;p4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5" name="Google Shape;3415;p4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6" name="Google Shape;3416;p4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7" name="Google Shape;3417;p4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8" name="Google Shape;3418;p4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19" name="Google Shape;3419;p4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0" name="Google Shape;3420;p4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1" name="Google Shape;3421;p4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2" name="Google Shape;3422;p4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3" name="Google Shape;3423;p4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4" name="Google Shape;3424;p4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5" name="Google Shape;3425;p4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6" name="Google Shape;3426;p4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7" name="Google Shape;3427;p4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8" name="Google Shape;3428;p4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9" name="Google Shape;3429;p4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0" name="Google Shape;3430;p4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1" name="Google Shape;3431;p4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2" name="Google Shape;3432;p4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433" name="Google Shape;3433;p4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4" name="Google Shape;3434;p4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5" name="Google Shape;3435;p4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436" name="Google Shape;3436;p4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7" name="Google Shape;3437;p4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8" name="Google Shape;3438;p4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39" name="Google Shape;3439;p4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0" name="Google Shape;3440;p4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1" name="Google Shape;3441;p4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2" name="Google Shape;3442;p4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3" name="Google Shape;3443;p4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4" name="Google Shape;3444;p4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5" name="Google Shape;3445;p4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46" name="Google Shape;3446;p4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447" name="Google Shape;3447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8" name="Google Shape;3448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49" name="Google Shape;3449;p4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0" name="Google Shape;3450;p4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51" name="Google Shape;3451;p4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452" name="Google Shape;3452;p4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3" name="Google Shape;3453;p4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54" name="Google Shape;3454;p43"/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7542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7030A0"/>
        </a:solidFill>
        <a:effectLst/>
      </p:bgPr>
    </p:bg>
    <p:spTree>
      <p:nvGrpSpPr>
        <p:cNvPr id="1" name="Shape 3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6" name="Google Shape;3456;p4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457" name="Google Shape;3457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58" name="Google Shape;3458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459" name="Google Shape;3459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0" name="Google Shape;3460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61" name="Google Shape;3461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462" name="Google Shape;3462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463" name="Google Shape;3463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4" name="Google Shape;3464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5" name="Google Shape;3465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466" name="Google Shape;3466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67" name="Google Shape;3467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68" name="Google Shape;3468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69" name="Google Shape;3469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0" name="Google Shape;3470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1" name="Google Shape;3471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72" name="Google Shape;3472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3" name="Google Shape;3473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474" name="Google Shape;3474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75" name="Google Shape;347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76" name="Google Shape;347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477" name="Google Shape;3477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78" name="Google Shape;3478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79" name="Google Shape;3479;p4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0" name="Google Shape;3480;p4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1" name="Google Shape;3481;p4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2" name="Google Shape;3482;p4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3" name="Google Shape;3483;p4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4" name="Google Shape;3484;p4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5" name="Google Shape;3485;p4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6" name="Google Shape;3486;p4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7" name="Google Shape;3487;p4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8" name="Google Shape;3488;p4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9" name="Google Shape;3489;p4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0" name="Google Shape;3490;p4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1" name="Google Shape;3491;p4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2" name="Google Shape;3492;p4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3" name="Google Shape;3493;p4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4" name="Google Shape;3494;p4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5" name="Google Shape;3495;p4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6" name="Google Shape;3496;p4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7" name="Google Shape;3497;p4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8" name="Google Shape;3498;p4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9" name="Google Shape;3499;p4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0" name="Google Shape;3500;p4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1" name="Google Shape;3501;p4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2" name="Google Shape;3502;p4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3" name="Google Shape;3503;p4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4" name="Google Shape;3504;p4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5" name="Google Shape;3505;p4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6" name="Google Shape;3506;p4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7" name="Google Shape;3507;p4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8" name="Google Shape;3508;p4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9" name="Google Shape;3509;p4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0" name="Google Shape;3510;p4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1" name="Google Shape;3511;p4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2" name="Google Shape;3512;p4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3" name="Google Shape;3513;p4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4" name="Google Shape;3514;p4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5" name="Google Shape;3515;p4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6" name="Google Shape;3516;p4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7" name="Google Shape;3517;p4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8" name="Google Shape;3518;p4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9" name="Google Shape;3519;p4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0" name="Google Shape;3520;p4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1" name="Google Shape;3521;p4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2" name="Google Shape;3522;p4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3" name="Google Shape;3523;p4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119299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rgbClr val="C00000"/>
        </a:solidFill>
        <a:effectLst/>
      </p:bgPr>
    </p:bg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5" name="Google Shape;3525;p4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526" name="Google Shape;3526;p4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27" name="Google Shape;3527;p4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528" name="Google Shape;3528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29" name="Google Shape;3529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30" name="Google Shape;3530;p4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531" name="Google Shape;3531;p4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532" name="Google Shape;3532;p4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3" name="Google Shape;3533;p4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4" name="Google Shape;3534;p4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535" name="Google Shape;3535;p4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6" name="Google Shape;3536;p4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37" name="Google Shape;3537;p4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538" name="Google Shape;3538;p4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39" name="Google Shape;3539;p4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0" name="Google Shape;3540;p4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541" name="Google Shape;3541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2" name="Google Shape;3542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543" name="Google Shape;3543;p4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544" name="Google Shape;3544;p4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545" name="Google Shape;3545;p4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46" name="Google Shape;3546;p4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7" name="Google Shape;3547;p4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48" name="Google Shape;3548;p45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549" name="Google Shape;3549;p4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0" name="Google Shape;3550;p4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1" name="Google Shape;3551;p45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552" name="Google Shape;3552;p4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3" name="Google Shape;3553;p4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4" name="Google Shape;3554;p4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5" name="Google Shape;3555;p4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6" name="Google Shape;3556;p4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7" name="Google Shape;3557;p4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8" name="Google Shape;3558;p4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59" name="Google Shape;3559;p4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0" name="Google Shape;3560;p4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1" name="Google Shape;3561;p4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62" name="Google Shape;3562;p45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3563" name="Google Shape;3563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4" name="Google Shape;3564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65" name="Google Shape;3565;p45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6" name="Google Shape;3566;p45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67" name="Google Shape;3567;p45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3568" name="Google Shape;3568;p4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69" name="Google Shape;3569;p4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70" name="Google Shape;3570;p4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1" name="Google Shape;3571;p4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2" name="Google Shape;3572;p4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3" name="Google Shape;3573;p4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4" name="Google Shape;3574;p4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5" name="Google Shape;3575;p4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6" name="Google Shape;3576;p4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7" name="Google Shape;3577;p4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8" name="Google Shape;3578;p4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9" name="Google Shape;3579;p4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0" name="Google Shape;3580;p4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1" name="Google Shape;3581;p4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2" name="Google Shape;3582;p4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3" name="Google Shape;3583;p4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4" name="Google Shape;3584;p4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5" name="Google Shape;3585;p4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6" name="Google Shape;3586;p4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7" name="Google Shape;3587;p4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8" name="Google Shape;3588;p4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9" name="Google Shape;3589;p4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0" name="Google Shape;3590;p4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1" name="Google Shape;3591;p4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2" name="Google Shape;3592;p4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3" name="Google Shape;3593;p4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4" name="Google Shape;3594;p4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5" name="Google Shape;3595;p4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6" name="Google Shape;3596;p4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7" name="Google Shape;3597;p4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8" name="Google Shape;3598;p4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9" name="Google Shape;3599;p4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0" name="Google Shape;3600;p4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1" name="Google Shape;3601;p4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2" name="Google Shape;3602;p4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3" name="Google Shape;3603;p4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4" name="Google Shape;3604;p4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5" name="Google Shape;3605;p4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6" name="Google Shape;3606;p4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7" name="Google Shape;3607;p4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8" name="Google Shape;3608;p4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9" name="Google Shape;3609;p4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0" name="Google Shape;3610;p4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1" name="Google Shape;3611;p4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2" name="Google Shape;3612;p4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3" name="Google Shape;3613;p4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4" name="Google Shape;3614;p4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615" name="Google Shape;3615;p45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3616" name="Google Shape;3616;p45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35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617" name="Google Shape;3617;p45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3618" name="Google Shape;3618;p45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19" name="Google Shape;3619;p45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620" name="Google Shape;3620;p45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357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3621" name="Google Shape;3621;p45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3622" name="Google Shape;3622;p45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3" name="Google Shape;3623;p45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4" name="Google Shape;3624;p45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5" name="Google Shape;3625;p45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6" name="Google Shape;3626;p45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7" name="Google Shape;3627;p45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8" name="Google Shape;3628;p45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29" name="Google Shape;3629;p45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0" name="Google Shape;3630;p45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1" name="Google Shape;3631;p45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2" name="Google Shape;3632;p45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3" name="Google Shape;3633;p45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4" name="Google Shape;3634;p45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5" name="Google Shape;3635;p45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6" name="Google Shape;3636;p45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7" name="Google Shape;3637;p45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8" name="Google Shape;3638;p45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39" name="Google Shape;3639;p45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0" name="Google Shape;3640;p45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1" name="Google Shape;3641;p45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2" name="Google Shape;3642;p45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3" name="Google Shape;3643;p45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4" name="Google Shape;3644;p45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5" name="Google Shape;3645;p45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6" name="Google Shape;3646;p45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7" name="Google Shape;3647;p45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8" name="Google Shape;3648;p45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49" name="Google Shape;3649;p45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0" name="Google Shape;3650;p45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1" name="Google Shape;3651;p45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2" name="Google Shape;3652;p45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3" name="Google Shape;3653;p45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4" name="Google Shape;3654;p45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5" name="Google Shape;3655;p45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6" name="Google Shape;3656;p45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7" name="Google Shape;3657;p45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8" name="Google Shape;3658;p45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59" name="Google Shape;3659;p45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0" name="Google Shape;3660;p45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1" name="Google Shape;3661;p45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2" name="Google Shape;3662;p45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3" name="Google Shape;3663;p45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4" name="Google Shape;3664;p45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5" name="Google Shape;3665;p45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6" name="Google Shape;3666;p45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7" name="Google Shape;3667;p45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8" name="Google Shape;3668;p45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69" name="Google Shape;3669;p45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0" name="Google Shape;3670;p45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1" name="Google Shape;3671;p45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2" name="Google Shape;3672;p45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3" name="Google Shape;3673;p45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4" name="Google Shape;3674;p45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5" name="Google Shape;3675;p45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6" name="Google Shape;3676;p45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77" name="Google Shape;3677;p45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678" name="Google Shape;3678;p45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3679" name="Google Shape;3679;p45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3680" name="Google Shape;3680;p45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3681" name="Google Shape;3681;p45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3682" name="Google Shape;3682;p45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3" name="Google Shape;3683;p45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4" name="Google Shape;3684;p45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5" name="Google Shape;3685;p45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6" name="Google Shape;3686;p45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7" name="Google Shape;3687;p45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8" name="Google Shape;3688;p45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89" name="Google Shape;3689;p45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0" name="Google Shape;3690;p45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1" name="Google Shape;3691;p45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2" name="Google Shape;3692;p45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3" name="Google Shape;3693;p45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4" name="Google Shape;3694;p45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5" name="Google Shape;3695;p45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6" name="Google Shape;3696;p45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7" name="Google Shape;3697;p45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8" name="Google Shape;3698;p45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699" name="Google Shape;3699;p45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0" name="Google Shape;3700;p45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1" name="Google Shape;3701;p45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2" name="Google Shape;3702;p45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3" name="Google Shape;3703;p45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4" name="Google Shape;3704;p45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3705" name="Google Shape;3705;p45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3706" name="Google Shape;3706;p45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7" name="Google Shape;3707;p45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8" name="Google Shape;3708;p45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09" name="Google Shape;3709;p45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0" name="Google Shape;3710;p45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1" name="Google Shape;3711;p45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2" name="Google Shape;3712;p45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3" name="Google Shape;3713;p45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4" name="Google Shape;3714;p45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5" name="Google Shape;3715;p45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6" name="Google Shape;3716;p45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7" name="Google Shape;3717;p45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8" name="Google Shape;3718;p45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9" name="Google Shape;3719;p45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0" name="Google Shape;3720;p45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1" name="Google Shape;3721;p45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2" name="Google Shape;3722;p45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3" name="Google Shape;3723;p45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4" name="Google Shape;3724;p45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5" name="Google Shape;3725;p45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6" name="Google Shape;3726;p45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7" name="Google Shape;3727;p45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8" name="Google Shape;3728;p45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9" name="Google Shape;3729;p45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0" name="Google Shape;3730;p45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1" name="Google Shape;3731;p45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2" name="Google Shape;3732;p45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3" name="Google Shape;3733;p45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4" name="Google Shape;3734;p45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5" name="Google Shape;3735;p45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6" name="Google Shape;3736;p45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7" name="Google Shape;3737;p45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8" name="Google Shape;3738;p45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9" name="Google Shape;3739;p45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0" name="Google Shape;3740;p45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1" name="Google Shape;3741;p45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2" name="Google Shape;3742;p45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3" name="Google Shape;3743;p45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4" name="Google Shape;3744;p45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45" name="Google Shape;3745;p45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46" name="Google Shape;3746;p45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3747" name="Google Shape;3747;p45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8" name="Google Shape;3748;p45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49" name="Google Shape;3749;p45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50" name="Google Shape;3750;p45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51" name="Google Shape;3751;p45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2" name="Google Shape;3752;p45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3753" name="Google Shape;3753;p45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54" name="Google Shape;3754;p45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3755" name="Google Shape;3755;p45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6" name="Google Shape;3756;p45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7" name="Google Shape;3757;p45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8" name="Google Shape;3758;p45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59" name="Google Shape;3759;p45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0" name="Google Shape;3760;p45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3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C00000"/>
        </a:solidFill>
        <a:effectLst/>
      </p:bgPr>
    </p:bg>
    <p:spTree>
      <p:nvGrpSpPr>
        <p:cNvPr id="1" name="Shape 3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2" name="Google Shape;3762;p4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763" name="Google Shape;3763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4" name="Google Shape;3764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765" name="Google Shape;3765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66" name="Google Shape;3766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67" name="Google Shape;3767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768" name="Google Shape;3768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769" name="Google Shape;3769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0" name="Google Shape;3770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1" name="Google Shape;3771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772" name="Google Shape;3772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3" name="Google Shape;3773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4" name="Google Shape;3774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775" name="Google Shape;3775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6" name="Google Shape;3776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77" name="Google Shape;3777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778" name="Google Shape;3778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79" name="Google Shape;3779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780" name="Google Shape;3780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781" name="Google Shape;3781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782" name="Google Shape;3782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783" name="Google Shape;3783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4" name="Google Shape;3784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85" name="Google Shape;3785;p4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6" name="Google Shape;3786;p4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7" name="Google Shape;3787;p4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8" name="Google Shape;3788;p4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9" name="Google Shape;3789;p4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0" name="Google Shape;3790;p4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1" name="Google Shape;3791;p4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2" name="Google Shape;3792;p4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3" name="Google Shape;3793;p4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4" name="Google Shape;3794;p4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5" name="Google Shape;3795;p4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6" name="Google Shape;3796;p4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7" name="Google Shape;3797;p4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8" name="Google Shape;3798;p4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9" name="Google Shape;3799;p4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0" name="Google Shape;3800;p4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1" name="Google Shape;3801;p4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2" name="Google Shape;3802;p4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3" name="Google Shape;3803;p4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4" name="Google Shape;3804;p4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5" name="Google Shape;3805;p4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6" name="Google Shape;3806;p4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7" name="Google Shape;3807;p4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8" name="Google Shape;3808;p4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9" name="Google Shape;3809;p4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0" name="Google Shape;3810;p4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1" name="Google Shape;3811;p4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2" name="Google Shape;3812;p4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3" name="Google Shape;3813;p4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4" name="Google Shape;3814;p4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5" name="Google Shape;3815;p4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6" name="Google Shape;3816;p4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7" name="Google Shape;3817;p4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8" name="Google Shape;3818;p4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9" name="Google Shape;3819;p4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0" name="Google Shape;3820;p4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1" name="Google Shape;3821;p4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2" name="Google Shape;3822;p4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3" name="Google Shape;3823;p4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4" name="Google Shape;3824;p4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5" name="Google Shape;3825;p4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6" name="Google Shape;3826;p4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7" name="Google Shape;3827;p4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8" name="Google Shape;3828;p4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29" name="Google Shape;3829;p4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0" name="Google Shape;3830;p46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1" name="Google Shape;3831;p46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32" name="Google Shape;3832;p46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33" name="Google Shape;3833;p46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834" name="Google Shape;3834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5" name="Google Shape;3835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6" name="Google Shape;3836;p46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837" name="Google Shape;3837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8" name="Google Shape;3838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9" name="Google Shape;3839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0" name="Google Shape;3840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1" name="Google Shape;3841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2" name="Google Shape;3842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3" name="Google Shape;3843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4" name="Google Shape;3844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5" name="Google Shape;3845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6" name="Google Shape;3846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47" name="Google Shape;3847;p46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848" name="Google Shape;3848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9" name="Google Shape;3849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50" name="Google Shape;3850;p46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51" name="Google Shape;3851;p46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2" name="Google Shape;3852;p46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853" name="Google Shape;3853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4" name="Google Shape;3854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55" name="Google Shape;3855;p46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856" name="Google Shape;3856;p46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857" name="Google Shape;3857;p46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858" name="Google Shape;3858;p46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59" name="Google Shape;3859;p46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0" name="Google Shape;3860;p46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1" name="Google Shape;3861;p46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2" name="Google Shape;3862;p46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3" name="Google Shape;3863;p46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4" name="Google Shape;3864;p46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5" name="Google Shape;3865;p46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6" name="Google Shape;3866;p46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7" name="Google Shape;3867;p46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8" name="Google Shape;3868;p46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69" name="Google Shape;3869;p46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0" name="Google Shape;3870;p46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1" name="Google Shape;3871;p46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2" name="Google Shape;3872;p46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3" name="Google Shape;3873;p46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4" name="Google Shape;3874;p46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5" name="Google Shape;3875;p46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6" name="Google Shape;3876;p46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7" name="Google Shape;3877;p46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8" name="Google Shape;3878;p46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79" name="Google Shape;3879;p46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0" name="Google Shape;3880;p46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1" name="Google Shape;3881;p46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2" name="Google Shape;3882;p46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3" name="Google Shape;3883;p46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4" name="Google Shape;3884;p46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5" name="Google Shape;3885;p46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6" name="Google Shape;3886;p46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7" name="Google Shape;3887;p46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8" name="Google Shape;3888;p46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89" name="Google Shape;3889;p46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0" name="Google Shape;3890;p46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1" name="Google Shape;3891;p46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2" name="Google Shape;3892;p46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3" name="Google Shape;3893;p46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4" name="Google Shape;3894;p46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5" name="Google Shape;3895;p46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6" name="Google Shape;3896;p46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7" name="Google Shape;3897;p46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8" name="Google Shape;3898;p46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899" name="Google Shape;3899;p46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0" name="Google Shape;3900;p46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1" name="Google Shape;3901;p46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2" name="Google Shape;3902;p46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3" name="Google Shape;3903;p46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4" name="Google Shape;3904;p46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5" name="Google Shape;3905;p46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6" name="Google Shape;3906;p46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7" name="Google Shape;3907;p46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8" name="Google Shape;3908;p46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09" name="Google Shape;3909;p46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0" name="Google Shape;3910;p46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1" name="Google Shape;3911;p46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2" name="Google Shape;3912;p46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13" name="Google Shape;3913;p46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14" name="Google Shape;3914;p46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5" name="Google Shape;3915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6" name="Google Shape;3916;p46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7" name="Google Shape;3917;p46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8" name="Google Shape;3918;p46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9" name="Google Shape;3919;p46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0" name="Google Shape;3920;p46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1" name="Google Shape;3921;p46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2" name="Google Shape;3922;p46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3" name="Google Shape;3923;p46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4" name="Google Shape;3924;p46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5" name="Google Shape;3925;p46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6" name="Google Shape;3926;p46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7" name="Google Shape;3927;p46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8" name="Google Shape;3928;p46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9" name="Google Shape;3929;p46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0" name="Google Shape;3930;p46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1" name="Google Shape;3931;p46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2" name="Google Shape;3932;p46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3" name="Google Shape;3933;p46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4" name="Google Shape;3934;p46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5" name="Google Shape;3935;p46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6" name="Google Shape;3936;p46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7" name="Google Shape;3937;p46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8" name="Google Shape;3938;p46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9" name="Google Shape;3939;p46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0" name="Google Shape;3940;p46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1" name="Google Shape;3941;p46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2" name="Google Shape;3942;p46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3" name="Google Shape;3943;p46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4" name="Google Shape;3944;p46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5" name="Google Shape;3945;p46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6" name="Google Shape;3946;p46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7" name="Google Shape;3947;p46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8" name="Google Shape;3948;p46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9" name="Google Shape;3949;p46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0" name="Google Shape;3950;p46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1" name="Google Shape;3951;p46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2" name="Google Shape;3952;p46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3" name="Google Shape;3953;p46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4" name="Google Shape;3954;p46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5" name="Google Shape;3955;p46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6" name="Google Shape;3956;p46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7" name="Google Shape;3957;p46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8" name="Google Shape;3958;p46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9" name="Google Shape;3959;p46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0" name="Google Shape;3960;p46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1" name="Google Shape;3961;p46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2" name="Google Shape;3962;p46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3" name="Google Shape;3963;p46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4" name="Google Shape;3964;p46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5" name="Google Shape;3965;p46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6" name="Google Shape;3966;p46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7" name="Google Shape;3967;p46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68" name="Google Shape;3968;p46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994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C00000"/>
        </a:solidFill>
        <a:effectLst/>
      </p:bgPr>
    </p:bg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4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971" name="Google Shape;3971;p4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2" name="Google Shape;3972;p4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973" name="Google Shape;3973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4" name="Google Shape;3974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75" name="Google Shape;3975;p4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3976" name="Google Shape;3976;p4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977" name="Google Shape;3977;p4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78" name="Google Shape;3978;p4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79" name="Google Shape;3979;p4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980" name="Google Shape;3980;p4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1" name="Google Shape;3981;p4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2" name="Google Shape;3982;p4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983" name="Google Shape;3983;p4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4" name="Google Shape;3984;p4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5" name="Google Shape;3985;p4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986" name="Google Shape;3986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87" name="Google Shape;3987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988" name="Google Shape;3988;p4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989" name="Google Shape;3989;p4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990" name="Google Shape;3990;p4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991" name="Google Shape;3991;p4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2" name="Google Shape;3992;p4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993" name="Google Shape;3993;p4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4" name="Google Shape;3994;p4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5" name="Google Shape;3995;p4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6" name="Google Shape;3996;p4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7" name="Google Shape;3997;p4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8" name="Google Shape;3998;p4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9" name="Google Shape;3999;p4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0" name="Google Shape;4000;p4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1" name="Google Shape;4001;p4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2" name="Google Shape;4002;p4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3" name="Google Shape;4003;p4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4" name="Google Shape;4004;p4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5" name="Google Shape;4005;p4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6" name="Google Shape;4006;p4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7" name="Google Shape;4007;p4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8" name="Google Shape;4008;p4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9" name="Google Shape;4009;p4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0" name="Google Shape;4010;p4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1" name="Google Shape;4011;p4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2" name="Google Shape;4012;p4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3" name="Google Shape;4013;p4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4" name="Google Shape;4014;p4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5" name="Google Shape;4015;p4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6" name="Google Shape;4016;p4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7" name="Google Shape;4017;p4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8" name="Google Shape;4018;p4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9" name="Google Shape;4019;p4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0" name="Google Shape;4020;p4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1" name="Google Shape;4021;p4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2" name="Google Shape;4022;p4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3" name="Google Shape;4023;p4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4" name="Google Shape;4024;p4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5" name="Google Shape;4025;p4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6" name="Google Shape;4026;p4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7" name="Google Shape;4027;p4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8" name="Google Shape;4028;p4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9" name="Google Shape;4029;p4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0" name="Google Shape;4030;p4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1" name="Google Shape;4031;p4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2" name="Google Shape;4032;p4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3" name="Google Shape;4033;p4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4" name="Google Shape;4034;p4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5" name="Google Shape;4035;p4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6" name="Google Shape;4036;p4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7" name="Google Shape;4037;p4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8" name="Google Shape;4038;p4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9" name="Google Shape;4039;p4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0" name="Google Shape;4040;p4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041" name="Google Shape;4041;p4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4042" name="Google Shape;4042;p4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3" name="Google Shape;4043;p4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4" name="Google Shape;4044;p4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5" name="Google Shape;4045;p4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6" name="Google Shape;4046;p4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7" name="Google Shape;4047;p4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8" name="Google Shape;4048;p4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9" name="Google Shape;4049;p4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0" name="Google Shape;4050;p4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1" name="Google Shape;4051;p4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2" name="Google Shape;4052;p4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3" name="Google Shape;4053;p4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4" name="Google Shape;4054;p4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5" name="Google Shape;4055;p4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6" name="Google Shape;4056;p4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7" name="Google Shape;4057;p4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8" name="Google Shape;4058;p4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9" name="Google Shape;4059;p4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0" name="Google Shape;4060;p4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1" name="Google Shape;4061;p4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2" name="Google Shape;4062;p4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3" name="Google Shape;4063;p4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4" name="Google Shape;4064;p4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5" name="Google Shape;4065;p4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6" name="Google Shape;4066;p4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7" name="Google Shape;4067;p4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8" name="Google Shape;4068;p4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9" name="Google Shape;4069;p4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0" name="Google Shape;4070;p4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1" name="Google Shape;4071;p4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2" name="Google Shape;4072;p4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3" name="Google Shape;4073;p4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4" name="Google Shape;4074;p4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5" name="Google Shape;4075;p4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6" name="Google Shape;4076;p4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7" name="Google Shape;4077;p4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8" name="Google Shape;4078;p4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9" name="Google Shape;4079;p4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0" name="Google Shape;4080;p4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1" name="Google Shape;4081;p4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2" name="Google Shape;4082;p4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3" name="Google Shape;4083;p4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084" name="Google Shape;4084;p4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5" name="Google Shape;4085;p4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86" name="Google Shape;4086;p4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087" name="Google Shape;4087;p4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8" name="Google Shape;4088;p4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9" name="Google Shape;4089;p4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0" name="Google Shape;4090;p4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1" name="Google Shape;4091;p4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2" name="Google Shape;4092;p4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3" name="Google Shape;4093;p4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4" name="Google Shape;4094;p4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5" name="Google Shape;4095;p4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6" name="Google Shape;4096;p4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97" name="Google Shape;4097;p4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098" name="Google Shape;4098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9" name="Google Shape;4099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0" name="Google Shape;4100;p4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1" name="Google Shape;4101;p4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02" name="Google Shape;4102;p4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103" name="Google Shape;4103;p4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4" name="Google Shape;4104;p4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05" name="Google Shape;4105;p4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589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C00000"/>
        </a:solidFill>
        <a:effectLst/>
      </p:bgPr>
    </p:bg>
    <p:spTree>
      <p:nvGrpSpPr>
        <p:cNvPr id="1" name="Shape 4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7" name="Google Shape;4107;p4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108" name="Google Shape;4108;p4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09" name="Google Shape;4109;p4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10" name="Google Shape;4110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1" name="Google Shape;4111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12" name="Google Shape;4112;p4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113" name="Google Shape;4113;p4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14" name="Google Shape;4114;p4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5" name="Google Shape;4115;p4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6" name="Google Shape;4116;p4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117" name="Google Shape;4117;p4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18" name="Google Shape;4118;p4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19" name="Google Shape;4119;p4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120" name="Google Shape;4120;p4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1" name="Google Shape;4121;p4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2" name="Google Shape;4122;p4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123" name="Google Shape;4123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4" name="Google Shape;4124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25" name="Google Shape;4125;p4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126" name="Google Shape;4126;p4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127" name="Google Shape;4127;p4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128" name="Google Shape;4128;p4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9" name="Google Shape;4129;p4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130" name="Google Shape;4130;p4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1" name="Google Shape;4131;p4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2" name="Google Shape;4132;p4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3" name="Google Shape;4133;p4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4" name="Google Shape;4134;p4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5" name="Google Shape;4135;p4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6" name="Google Shape;4136;p4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7" name="Google Shape;4137;p4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8" name="Google Shape;4138;p4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9" name="Google Shape;4139;p4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0" name="Google Shape;4140;p4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1" name="Google Shape;4141;p4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2" name="Google Shape;4142;p4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3" name="Google Shape;4143;p4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4" name="Google Shape;4144;p4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5" name="Google Shape;4145;p4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6" name="Google Shape;4146;p4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7" name="Google Shape;4147;p4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8" name="Google Shape;4148;p4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9" name="Google Shape;4149;p4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0" name="Google Shape;4150;p4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1" name="Google Shape;4151;p4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2" name="Google Shape;4152;p4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3" name="Google Shape;4153;p4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4" name="Google Shape;4154;p4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5" name="Google Shape;4155;p4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6" name="Google Shape;4156;p4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7" name="Google Shape;4157;p4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8" name="Google Shape;4158;p4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59" name="Google Shape;4159;p4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0" name="Google Shape;4160;p4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1" name="Google Shape;4161;p4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2" name="Google Shape;4162;p4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3" name="Google Shape;4163;p4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4" name="Google Shape;4164;p4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5" name="Google Shape;4165;p4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6" name="Google Shape;4166;p4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7" name="Google Shape;4167;p4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8" name="Google Shape;4168;p4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69" name="Google Shape;4169;p4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0" name="Google Shape;4170;p4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1" name="Google Shape;4171;p4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2" name="Google Shape;4172;p4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3" name="Google Shape;4173;p4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4" name="Google Shape;4174;p4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5" name="Google Shape;4175;p48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6" name="Google Shape;4176;p48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7" name="Google Shape;4177;p48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 panose="020B0604020202020204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78" name="Google Shape;4178;p48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4179" name="Google Shape;4179;p48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0" name="Google Shape;4180;p48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1" name="Google Shape;4181;p48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2" name="Google Shape;4182;p48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3" name="Google Shape;4183;p48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4" name="Google Shape;4184;p48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5" name="Google Shape;4185;p48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6" name="Google Shape;4186;p48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7" name="Google Shape;4187;p48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8" name="Google Shape;4188;p48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9" name="Google Shape;4189;p48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0" name="Google Shape;4190;p48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1" name="Google Shape;4191;p48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2" name="Google Shape;4192;p48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3" name="Google Shape;4193;p48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4" name="Google Shape;4194;p48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5" name="Google Shape;4195;p48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6" name="Google Shape;4196;p48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7" name="Google Shape;4197;p48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8" name="Google Shape;4198;p48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9" name="Google Shape;4199;p48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0" name="Google Shape;4200;p48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1" name="Google Shape;4201;p48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2" name="Google Shape;4202;p48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3" name="Google Shape;4203;p48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4" name="Google Shape;4204;p48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5" name="Google Shape;4205;p48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6" name="Google Shape;4206;p48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7" name="Google Shape;4207;p48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8" name="Google Shape;4208;p48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9" name="Google Shape;4209;p48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0" name="Google Shape;4210;p48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1" name="Google Shape;4211;p48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2" name="Google Shape;4212;p48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3" name="Google Shape;4213;p48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4" name="Google Shape;4214;p48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5" name="Google Shape;4215;p48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6" name="Google Shape;4216;p48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7" name="Google Shape;4217;p48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8" name="Google Shape;4218;p48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9" name="Google Shape;4219;p48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0" name="Google Shape;4220;p48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1" name="Google Shape;4221;p48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2" name="Google Shape;4222;p48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3" name="Google Shape;4223;p48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4" name="Google Shape;4224;p48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5" name="Google Shape;4225;p48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6" name="Google Shape;4226;p48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7" name="Google Shape;4227;p48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8" name="Google Shape;4228;p48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9" name="Google Shape;4229;p48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0" name="Google Shape;4230;p48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1" name="Google Shape;4231;p48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2" name="Google Shape;4232;p48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3" name="Google Shape;4233;p48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4" name="Google Shape;4234;p48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5" name="Google Shape;4235;p48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6" name="Google Shape;4236;p48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7" name="Google Shape;4237;p48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8" name="Google Shape;4238;p48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9" name="Google Shape;4239;p48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0" name="Google Shape;4240;p48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1" name="Google Shape;4241;p48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2" name="Google Shape;4242;p48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4243" name="Google Shape;4243;p4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4" name="Google Shape;4244;p4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45" name="Google Shape;4245;p48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4246" name="Google Shape;4246;p4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7" name="Google Shape;4247;p4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8" name="Google Shape;4248;p4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9" name="Google Shape;4249;p4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0" name="Google Shape;4250;p4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1" name="Google Shape;4251;p4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2" name="Google Shape;4252;p4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3" name="Google Shape;4253;p4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4" name="Google Shape;4254;p4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5" name="Google Shape;4255;p4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56" name="Google Shape;4256;p48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4257" name="Google Shape;4257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8" name="Google Shape;4258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59" name="Google Shape;4259;p48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60" name="Google Shape;4260;p48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61" name="Google Shape;4261;p48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4262" name="Google Shape;4262;p4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3" name="Google Shape;4263;p4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64" name="Google Shape;4264;p48"/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 panose="02000000000000000000"/>
              <a:ea typeface="Cookie" panose="02000000000000000000"/>
              <a:cs typeface="Cookie" panose="02000000000000000000"/>
              <a:sym typeface="Cookie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5400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bg>
      <p:bgPr>
        <a:solidFill>
          <a:srgbClr val="C00000"/>
        </a:solidFill>
        <a:effectLst/>
      </p:bgPr>
    </p:bg>
    <p:spTree>
      <p:nvGrpSpPr>
        <p:cNvPr id="1" name="Shape 4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6" name="Google Shape;4266;p4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267" name="Google Shape;4267;p4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68" name="Google Shape;4268;p4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269" name="Google Shape;4269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0" name="Google Shape;4270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71" name="Google Shape;4271;p4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4272" name="Google Shape;4272;p4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273" name="Google Shape;4273;p4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4" name="Google Shape;4274;p4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5" name="Google Shape;4275;p4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76" name="Google Shape;4276;p4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77" name="Google Shape;4277;p4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78" name="Google Shape;4278;p4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79" name="Google Shape;4279;p4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0" name="Google Shape;4280;p4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1" name="Google Shape;4281;p4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82" name="Google Shape;4282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3" name="Google Shape;4283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284" name="Google Shape;4284;p4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85" name="Google Shape;4285;p4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4286" name="Google Shape;4286;p4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4287" name="Google Shape;4287;p4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8" name="Google Shape;4288;p4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89" name="Google Shape;4289;p4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0" name="Google Shape;4290;p4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1" name="Google Shape;4291;p4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2" name="Google Shape;4292;p4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3" name="Google Shape;4293;p4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4" name="Google Shape;4294;p4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5" name="Google Shape;4295;p4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6" name="Google Shape;4296;p4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7" name="Google Shape;4297;p4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8" name="Google Shape;4298;p4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99" name="Google Shape;4299;p4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0" name="Google Shape;4300;p4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1" name="Google Shape;4301;p4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2" name="Google Shape;4302;p4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3" name="Google Shape;4303;p4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4" name="Google Shape;4304;p4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5" name="Google Shape;4305;p4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6" name="Google Shape;4306;p4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7" name="Google Shape;4307;p4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8" name="Google Shape;4308;p4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09" name="Google Shape;4309;p4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0" name="Google Shape;4310;p4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1" name="Google Shape;4311;p4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2" name="Google Shape;4312;p4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3" name="Google Shape;4313;p4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4" name="Google Shape;4314;p4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5" name="Google Shape;4315;p4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6" name="Google Shape;4316;p4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7" name="Google Shape;4317;p4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8" name="Google Shape;4318;p4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19" name="Google Shape;4319;p4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0" name="Google Shape;4320;p4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1" name="Google Shape;4321;p4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2" name="Google Shape;4322;p4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3" name="Google Shape;4323;p4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4" name="Google Shape;4324;p4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5" name="Google Shape;4325;p4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6" name="Google Shape;4326;p4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7" name="Google Shape;4327;p4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8" name="Google Shape;4328;p4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29" name="Google Shape;4329;p4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0" name="Google Shape;4330;p4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1" name="Google Shape;4331;p4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2" name="Google Shape;4332;p4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33" name="Google Shape;4333;p4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650828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010269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876555DC-DB59-438D-B55A-36E26D316A4E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3/24/2022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F211CBEC-4DA8-4B79-99D0-37DDF6BCFAE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3684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2274D81-BE9C-4C9D-8371-8BC208C7A872}" type="datetimeFigureOut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2022/3/24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EED5F6FF-76A1-4CE1-A727-BAA53E4938F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574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 panose="02000000000000000000"/>
              <a:buNone/>
              <a:defRPr sz="4400" b="0" i="0" u="none" strike="noStrike" cap="none">
                <a:solidFill>
                  <a:schemeClr val="dk1"/>
                </a:solidFill>
                <a:latin typeface="Cookie" panose="02000000000000000000"/>
                <a:ea typeface="Cookie" panose="02000000000000000000"/>
                <a:cs typeface="Cookie" panose="02000000000000000000"/>
                <a:sym typeface="Cooki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343939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microsoft.com/office/2007/relationships/hdphoto" Target="../media/hdphoto13.wdp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9.wdp"/><Relationship Id="rId4" Type="http://schemas.openxmlformats.org/officeDocument/2006/relationships/image" Target="../media/image16.png"/><Relationship Id="rId9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image" Target="../media/image6.GIF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9.wdp"/><Relationship Id="rId4" Type="http://schemas.openxmlformats.org/officeDocument/2006/relationships/image" Target="../media/image20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77724" y="10495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73402" y="232092"/>
            <a:ext cx="7381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ĐỘ DÀI VÀ ĐƠN VỊ ĐO ĐỘ DÀI</a:t>
            </a:r>
          </a:p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TIỀN VIỆT NAM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9661" y="1501896"/>
            <a:ext cx="6887783" cy="352711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BÀI 56</a:t>
            </a:r>
          </a:p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GIỚI THIỆU</a:t>
            </a:r>
          </a:p>
          <a:p>
            <a:pPr algn="ctr">
              <a:lnSpc>
                <a:spcPct val="120000"/>
              </a:lnSpc>
            </a:pPr>
            <a:r>
              <a:rPr lang="vi-VN" sz="72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latin typeface="+mj-lt"/>
              </a:rPr>
              <a:t>TIỀN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963781" y="290286"/>
            <a:ext cx="6514048" cy="6154056"/>
            <a:chOff x="2963781" y="290286"/>
            <a:chExt cx="6514048" cy="61540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>
              <a:fillRect/>
            </a:stretch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98939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98939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86" y="2348651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2323305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06" y="4615825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4632408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60" name="TextBox 59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aphicFrame>
        <p:nvGraphicFramePr>
          <p:cNvPr id="89" name="Table 490"/>
          <p:cNvGraphicFramePr>
            <a:graphicFrameLocks noGrp="1"/>
          </p:cNvGraphicFramePr>
          <p:nvPr/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6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0" name="TextBox 89"/>
          <p:cNvSpPr txBox="1"/>
          <p:nvPr/>
        </p:nvSpPr>
        <p:spPr>
          <a:xfrm>
            <a:off x="9695425" y="436839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9695425" y="4901481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703329" y="5427902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9703329" y="5960993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91" grpId="0" animBg="1"/>
      <p:bldP spid="92" grpId="0" animBg="1"/>
      <p:bldP spid="9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239813"/>
            <a:ext cx="10256461" cy="1305101"/>
            <a:chOff x="1183343" y="1395558"/>
            <a:chExt cx="10256461" cy="1305101"/>
          </a:xfrm>
        </p:grpSpPr>
        <p:sp>
          <p:nvSpPr>
            <p:cNvPr id="26" name="TextBox 25"/>
            <p:cNvSpPr txBox="1"/>
            <p:nvPr/>
          </p:nvSpPr>
          <p:spPr>
            <a:xfrm>
              <a:off x="1819586" y="1395558"/>
              <a:ext cx="9620218" cy="13051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Bạn 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083225" y="5058740"/>
            <a:ext cx="9961950" cy="1254374"/>
            <a:chOff x="1083225" y="5058740"/>
            <a:chExt cx="9961950" cy="1254374"/>
          </a:xfrm>
        </p:grpSpPr>
        <p:sp>
          <p:nvSpPr>
            <p:cNvPr id="47" name="TextBox 46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5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/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1358323" y="334295"/>
            <a:ext cx="6466449" cy="2525019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1954789" y="5091612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96" y="598775"/>
            <a:ext cx="2468880" cy="246888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8176" y="908296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 flipH="1">
            <a:off x="1935104" y="5097327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596281" y="5110994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55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km + 20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63083"/>
            <a:ext cx="9144000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99114" y="3841390"/>
            <a:ext cx="619379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BỌN TA ĐI ĐÁNH TIẾP ĐÂY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6583216" y="5101099"/>
            <a:ext cx="3630168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 km</a:t>
            </a:r>
            <a:endParaRPr lang="en-US" sz="36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709" y="3361163"/>
            <a:ext cx="1780006" cy="22860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1936684" y="5101189"/>
            <a:ext cx="3625983" cy="173736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30 km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812092" y="3332135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524002" y="334297"/>
            <a:ext cx="4451533" cy="2182087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km - 20 km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18" b="59539"/>
          <a:stretch/>
        </p:blipFill>
        <p:spPr>
          <a:xfrm>
            <a:off x="2051012" y="852977"/>
            <a:ext cx="8567739" cy="2957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4419" y="1110152"/>
            <a:ext cx="81424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dirty="0" err="1" smtClean="0">
                <a:solidFill>
                  <a:srgbClr val="9BBB59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24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3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 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2833" y="1761246"/>
            <a:ext cx="13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Toán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4585" y="2318226"/>
            <a:ext cx="4821457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 panose="020B0604020202020204"/>
                <a:sym typeface="Arial" panose="020B0604020202020204"/>
              </a:rPr>
              <a:t>Giới</a:t>
            </a:r>
            <a:r>
              <a:rPr lang="en-US" sz="3200" b="1">
                <a:solidFill>
                  <a:srgbClr val="9BBB59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3200" b="1" smtClean="0">
                <a:solidFill>
                  <a:srgbClr val="9BBB59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thiệu tiền Việt Nam</a:t>
            </a:r>
            <a:r>
              <a:rPr lang="en-US" sz="3200" b="1">
                <a:solidFill>
                  <a:srgbClr val="9BBB59">
                    <a:lumMod val="50000"/>
                  </a:srgbClr>
                </a:solidFill>
                <a:latin typeface="HP001 5 hàng" panose="020B0603050302020204" pitchFamily="34" charset="0"/>
                <a:cs typeface="Arial" panose="020B0604020202020204"/>
                <a:sym typeface="Arial" panose="020B0604020202020204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Cloud 5"/>
          <p:cNvSpPr/>
          <p:nvPr/>
        </p:nvSpPr>
        <p:spPr>
          <a:xfrm>
            <a:off x="4769458" y="3335574"/>
            <a:ext cx="2885891" cy="1722976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rgbClr val="68502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/>
                <a:sym typeface="Arial" panose="020B0604020202020204"/>
              </a:rPr>
              <a:t>Trang 71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308449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208" y="731520"/>
            <a:ext cx="475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llRoundGothic" panose="020B0703020202020104" pitchFamily="34" charset="0"/>
                <a:cs typeface="Arial" panose="020B0604020202020204"/>
                <a:sym typeface="Arial" panose="020B0604020202020204"/>
              </a:rPr>
              <a:t>YÊU CẦU CẦN ĐẠT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llRoundGothic" panose="020B07030202020201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0750" y="1730329"/>
            <a:ext cx="91017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biết được các tờ tiền Việt Nam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Nhận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biết được ý nghĩa của đồng tiền trong các hoạt động hằng ngày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036044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03126" y="877739"/>
            <a:ext cx="7799705" cy="4338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699247" y="3339355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87" y="632017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65" y="3720360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520" y="3720360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99247" y="233083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40" y="551570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472" y="551570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99247" y="323601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4" name="Picture 8" descr="Một Nghìn Đồng - Home | Faceboo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683" y="3621984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968188" y="3573893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218</Words>
  <Application>Microsoft Office PowerPoint</Application>
  <PresentationFormat>Widescreen</PresentationFormat>
  <Paragraphs>52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#9Slide03 AllRoundGothic</vt:lpstr>
      <vt:lpstr>#9Slide07 IcielBaliho Script</vt:lpstr>
      <vt:lpstr>Arial</vt:lpstr>
      <vt:lpstr>Calibri</vt:lpstr>
      <vt:lpstr>Cookie</vt:lpstr>
      <vt:lpstr>等线</vt:lpstr>
      <vt:lpstr>HP001 5 hàng</vt:lpstr>
      <vt:lpstr>Times New Roman</vt:lpstr>
      <vt:lpstr>UTM Cookies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278</cp:revision>
  <dcterms:created xsi:type="dcterms:W3CDTF">2021-06-02T01:34:00Z</dcterms:created>
  <dcterms:modified xsi:type="dcterms:W3CDTF">2022-03-24T13:32:48Z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89CADB706F8944288AF6FD312F65EDEB</vt:lpwstr>
  </property>
</Properties>
</file>