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01" r:id="rId4"/>
  </p:sldMasterIdLst>
  <p:notesMasterIdLst>
    <p:notesMasterId r:id="rId18"/>
  </p:notesMasterIdLst>
  <p:sldIdLst>
    <p:sldId id="2007577115" r:id="rId5"/>
    <p:sldId id="2007577095" r:id="rId6"/>
    <p:sldId id="2007577122" r:id="rId7"/>
    <p:sldId id="2007577124" r:id="rId8"/>
    <p:sldId id="2007577099" r:id="rId9"/>
    <p:sldId id="2007577110" r:id="rId10"/>
    <p:sldId id="2007577125" r:id="rId11"/>
    <p:sldId id="2007577118" r:id="rId12"/>
    <p:sldId id="2007577126" r:id="rId13"/>
    <p:sldId id="2007577119" r:id="rId14"/>
    <p:sldId id="2007577127" r:id="rId15"/>
    <p:sldId id="2007577123" r:id="rId16"/>
    <p:sldId id="20075771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958F8-2EE0-4F56-A42F-8C499719CA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1DA09-02AA-427D-BC6F-27D0C28BC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gi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1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5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90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29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8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6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57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95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1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5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5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00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501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5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962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249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14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40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11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0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76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85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6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27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77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3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7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352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3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31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360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63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742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813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041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138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795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02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7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3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9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ACF0-0DE9-477A-9ACC-8A9E32F9170F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1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68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840497" y="38767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5622" y="720493"/>
            <a:ext cx="7329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vi-VN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vi-VN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giờ học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</a:t>
            </a:r>
            <a:r>
              <a:rPr kumimoji="0" lang="vi-VN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!!!</a:t>
            </a:r>
            <a:endParaRPr kumimoji="0" lang="en-US" altLang="zh-CN" sz="5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921809" y="111095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3993" y="6560702"/>
            <a:ext cx="7997816" cy="250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3DB35A-FD43-42DB-97A8-ECB569A7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17BB26-5223-4406-A698-2269D14B1F5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D3C479-9FB4-49C5-8925-BD5BE30DA9FB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80E981-F663-4A29-9C1C-9C8B3992265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22AF45-EAF7-42BF-9850-1EB3FBE8CA1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081F0A-06F9-4E7F-AE86-7D2C00D4E7E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108351-66BC-4516-81AD-DF24A9B5F2B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D4BA2F-8D0F-4F48-87AC-19FD5E2B1C35}"/>
              </a:ext>
            </a:extLst>
          </p:cNvPr>
          <p:cNvGrpSpPr/>
          <p:nvPr/>
        </p:nvGrpSpPr>
        <p:grpSpPr>
          <a:xfrm>
            <a:off x="1331946" y="1167647"/>
            <a:ext cx="9060293" cy="2908496"/>
            <a:chOff x="1397623" y="1515208"/>
            <a:chExt cx="8924299" cy="41118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108A9B-924E-4334-8EA8-296B0CE23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923CA2-A76A-4CD9-89C2-AF65D46E8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5FB7DB-0737-4814-B01C-2173795D18FC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85AE7A-DB04-4F8E-8240-484ACB3FC04E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1531673" y="4366130"/>
            <a:ext cx="598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Bài tập này yêu cầu các con làm gì? 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7647551" y="4366130"/>
            <a:ext cx="161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Điền số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1531672" y="5011822"/>
            <a:ext cx="598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 làm bút chì vào sách.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9816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3DB35A-FD43-42DB-97A8-ECB569A7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17BB26-5223-4406-A698-2269D14B1F5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D3C479-9FB4-49C5-8925-BD5BE30DA9FB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80E981-F663-4A29-9C1C-9C8B3992265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22AF45-EAF7-42BF-9850-1EB3FBE8CA1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081F0A-06F9-4E7F-AE86-7D2C00D4E7E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108351-66BC-4516-81AD-DF24A9B5F2B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D4BA2F-8D0F-4F48-87AC-19FD5E2B1C35}"/>
              </a:ext>
            </a:extLst>
          </p:cNvPr>
          <p:cNvGrpSpPr/>
          <p:nvPr/>
        </p:nvGrpSpPr>
        <p:grpSpPr>
          <a:xfrm>
            <a:off x="1331946" y="1167647"/>
            <a:ext cx="9060293" cy="2908496"/>
            <a:chOff x="1397623" y="1515208"/>
            <a:chExt cx="8924299" cy="41118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108A9B-924E-4334-8EA8-296B0CE23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923CA2-A76A-4CD9-89C2-AF65D46E8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5FB7DB-0737-4814-B01C-2173795D18FC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85AE7A-DB04-4F8E-8240-484ACB3FC04E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84A9F93-B10D-4CAC-9998-1004C3DE87D3}"/>
              </a:ext>
            </a:extLst>
          </p:cNvPr>
          <p:cNvSpPr txBox="1"/>
          <p:nvPr/>
        </p:nvSpPr>
        <p:spPr>
          <a:xfrm>
            <a:off x="5711687" y="1599423"/>
            <a:ext cx="612287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11A04E-E1C8-48C1-9B4E-29D73B6BCE28}"/>
              </a:ext>
            </a:extLst>
          </p:cNvPr>
          <p:cNvSpPr txBox="1"/>
          <p:nvPr/>
        </p:nvSpPr>
        <p:spPr>
          <a:xfrm>
            <a:off x="8639402" y="1577554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D6F4C4-7635-4D5F-A00A-A5DC7B65DF06}"/>
              </a:ext>
            </a:extLst>
          </p:cNvPr>
          <p:cNvSpPr txBox="1"/>
          <p:nvPr/>
        </p:nvSpPr>
        <p:spPr>
          <a:xfrm>
            <a:off x="5962092" y="326891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DBBD0A-021F-42FD-979C-FA97DA09BE4A}"/>
              </a:ext>
            </a:extLst>
          </p:cNvPr>
          <p:cNvSpPr txBox="1"/>
          <p:nvPr/>
        </p:nvSpPr>
        <p:spPr>
          <a:xfrm>
            <a:off x="8956399" y="326891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462620" y="4460351"/>
            <a:ext cx="832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Đây là bài làm của bạn. Nhận xét bài làm của bạn.</a:t>
            </a:r>
            <a:endParaRPr lang="vi-VN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462619" y="5002926"/>
            <a:ext cx="832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Bài này con được củng cố kiến thức gì?</a:t>
            </a:r>
            <a:endParaRPr lang="vi-VN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8790564" y="4479706"/>
            <a:ext cx="306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Bạn làm đúng rồi!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462618" y="5526146"/>
            <a:ext cx="935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Thực hiện dãy tính chứa phép tính cộng, trừ, nhân, chia.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09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89" y="3055269"/>
            <a:ext cx="10549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bảng nhân, chia đã 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46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1: Khối trụ, khối cầu ( trang 34, 35)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789" y="2408938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39789" y="1005882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dụng, trải nghiệm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60609" y="6537277"/>
            <a:ext cx="3057098" cy="22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902549" y="2182664"/>
            <a:ext cx="881349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600" b="1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66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45 – Tiết 5: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600" b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Luyện</a:t>
            </a:r>
            <a:r>
              <a:rPr lang="en-US" altLang="zh-CN" sz="6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tập</a:t>
            </a:r>
            <a:r>
              <a:rPr lang="en-US" altLang="zh-CN" sz="6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chung</a:t>
            </a:r>
            <a:endParaRPr lang="en-US" altLang="zh-CN" sz="6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2707" y="2610582"/>
            <a:ext cx="6537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noProof="0"/>
              <a:t>Thực </a:t>
            </a:r>
            <a:r>
              <a:rPr lang="en-US" sz="2400"/>
              <a:t>hiện được các phép nhân, phép chia đã học.</a:t>
            </a:r>
          </a:p>
          <a:p>
            <a:pPr lvl="0">
              <a:defRPr/>
            </a:pPr>
            <a:r>
              <a:rPr lang="en-US" sz="2400"/>
              <a:t>- Giải được bài toán thực tế </a:t>
            </a:r>
            <a:r>
              <a:rPr lang="en-US" sz="2400" smtClean="0"/>
              <a:t>(bài </a:t>
            </a:r>
            <a:r>
              <a:rPr lang="en-US" sz="2400"/>
              <a:t>toán có lời văn) liên quan đến phép nhân, phép chia đã </a:t>
            </a:r>
            <a:r>
              <a:rPr lang="en-US" sz="2400" smtClean="0"/>
              <a:t>học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/>
              <a:t>- Thực hiện được dãy tính chứa phép tính nhân </a:t>
            </a:r>
            <a:r>
              <a:rPr lang="en-US" sz="2400" smtClean="0"/>
              <a:t>(chia) </a:t>
            </a:r>
            <a:r>
              <a:rPr lang="en-US" sz="2400"/>
              <a:t>và cộng </a:t>
            </a:r>
            <a:r>
              <a:rPr lang="en-US" sz="2400" smtClean="0"/>
              <a:t>(trừ)</a:t>
            </a:r>
            <a:endParaRPr lang="en-US" sz="2400"/>
          </a:p>
          <a:p>
            <a:pPr>
              <a:defRPr/>
            </a:pPr>
            <a:endParaRPr lang="en-US" sz="2000"/>
          </a:p>
          <a:p>
            <a:pPr marL="457200" lvl="0" indent="-457200">
              <a:buFontTx/>
              <a:buChar char="-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88" y="3411927"/>
            <a:ext cx="501119" cy="448915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87" y="4414031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1876424" y="1871663"/>
            <a:ext cx="8567739" cy="295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9832" y="2128838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Thứ hai ngày 21 tháng 2 năm 2022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245" y="2779932"/>
            <a:ext cx="133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9993" y="3445094"/>
            <a:ext cx="455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tập chung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(tiết 5)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93739" y="4790366"/>
            <a:ext cx="2885891" cy="1722976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Trang 32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:\Users\TUAN\Downloads\Luyện tập 1.png">
            <a:extLst>
              <a:ext uri="{FF2B5EF4-FFF2-40B4-BE49-F238E27FC236}">
                <a16:creationId xmlns:a16="http://schemas.microsoft.com/office/drawing/2014/main" id="{B056566F-ABF5-4241-B4D5-8B0E2EBF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C81086A-1960-48C1-9EEB-4A83186C675A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3D942F-39A9-4052-8020-5BEF04CDDF9F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DCBD637-3D5C-4BE1-A6CE-BC5E2A68560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32D07699-0102-4256-878A-4BBF98E7EDD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0B52DE-E8D1-4F9B-9F46-94FCBDC8DF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D84E08-CCC6-4156-91D6-76E62467F7C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DE2F6A16-E8CD-4C2D-86D6-95C81DAB7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134066"/>
              </p:ext>
            </p:extLst>
          </p:nvPr>
        </p:nvGraphicFramePr>
        <p:xfrm>
          <a:off x="1842868" y="1576388"/>
          <a:ext cx="8613099" cy="1574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579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0663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0663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53786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277EE3C7-91F3-43DD-AECE-67E36E57A4AC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46" name="Table 17">
            <a:extLst>
              <a:ext uri="{FF2B5EF4-FFF2-40B4-BE49-F238E27FC236}">
                <a16:creationId xmlns:a16="http://schemas.microsoft.com/office/drawing/2014/main" id="{E2C99375-D6B1-4565-8B65-A1B2AC9D4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2511"/>
              </p:ext>
            </p:extLst>
          </p:nvPr>
        </p:nvGraphicFramePr>
        <p:xfrm>
          <a:off x="1842868" y="3482505"/>
          <a:ext cx="8613100" cy="1555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5800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08455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48883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48883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51897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947735" y="348250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1200369" y="5037795"/>
            <a:ext cx="598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Bài tập này yêu cầu các con làm gì? </a:t>
            </a:r>
            <a:endParaRPr lang="vi-VN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7316247" y="5037795"/>
            <a:ext cx="161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Điền số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1200368" y="5683487"/>
            <a:ext cx="598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 làm bút chì vào sách.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06712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" grpId="0"/>
      <p:bldP spid="47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:\Users\TUAN\Downloads\Luyện tập 1.png">
            <a:extLst>
              <a:ext uri="{FF2B5EF4-FFF2-40B4-BE49-F238E27FC236}">
                <a16:creationId xmlns:a16="http://schemas.microsoft.com/office/drawing/2014/main" id="{B056566F-ABF5-4241-B4D5-8B0E2EBF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42204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C81086A-1960-48C1-9EEB-4A83186C675A}"/>
              </a:ext>
            </a:extLst>
          </p:cNvPr>
          <p:cNvSpPr/>
          <p:nvPr/>
        </p:nvSpPr>
        <p:spPr>
          <a:xfrm>
            <a:off x="3047250" y="38902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3D942F-39A9-4052-8020-5BEF04CDDF9F}"/>
              </a:ext>
            </a:extLst>
          </p:cNvPr>
          <p:cNvGrpSpPr/>
          <p:nvPr/>
        </p:nvGrpSpPr>
        <p:grpSpPr>
          <a:xfrm>
            <a:off x="3665057" y="408989"/>
            <a:ext cx="1116312" cy="472051"/>
            <a:chOff x="1870518" y="1440653"/>
            <a:chExt cx="1116312" cy="4616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DCBD637-3D5C-4BE1-A6CE-BC5E2A68560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32D07699-0102-4256-878A-4BBF98E7EDD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0B52DE-E8D1-4F9B-9F46-94FCBDC8DF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D84E08-CCC6-4156-91D6-76E62467F7C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DE2F6A16-E8CD-4C2D-86D6-95C81DAB7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47142"/>
              </p:ext>
            </p:extLst>
          </p:nvPr>
        </p:nvGraphicFramePr>
        <p:xfrm>
          <a:off x="1842868" y="1024740"/>
          <a:ext cx="8454069" cy="1641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691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3629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3629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56936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277EE3C7-91F3-43DD-AECE-67E36E57A4AC}"/>
              </a:ext>
            </a:extLst>
          </p:cNvPr>
          <p:cNvSpPr txBox="1"/>
          <p:nvPr/>
        </p:nvSpPr>
        <p:spPr>
          <a:xfrm>
            <a:off x="947735" y="102473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46" name="Table 17">
            <a:extLst>
              <a:ext uri="{FF2B5EF4-FFF2-40B4-BE49-F238E27FC236}">
                <a16:creationId xmlns:a16="http://schemas.microsoft.com/office/drawing/2014/main" id="{E2C99375-D6B1-4565-8B65-A1B2AC9D4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3570"/>
              </p:ext>
            </p:extLst>
          </p:nvPr>
        </p:nvGraphicFramePr>
        <p:xfrm>
          <a:off x="1842868" y="2976234"/>
          <a:ext cx="8454069" cy="1567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691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0020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0020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53104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947735" y="297623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B31E1B-7CB9-4C39-AEE0-CE0E3F3AD6EB}"/>
              </a:ext>
            </a:extLst>
          </p:cNvPr>
          <p:cNvSpPr txBox="1"/>
          <p:nvPr/>
        </p:nvSpPr>
        <p:spPr>
          <a:xfrm>
            <a:off x="5127421" y="208192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DCD2B5-FB79-4723-91F4-3A630342F042}"/>
              </a:ext>
            </a:extLst>
          </p:cNvPr>
          <p:cNvSpPr txBox="1"/>
          <p:nvPr/>
        </p:nvSpPr>
        <p:spPr>
          <a:xfrm>
            <a:off x="6145004" y="2101276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47134E-56F6-4754-9D0E-BE4CBAEFEFCF}"/>
              </a:ext>
            </a:extLst>
          </p:cNvPr>
          <p:cNvSpPr txBox="1"/>
          <p:nvPr/>
        </p:nvSpPr>
        <p:spPr>
          <a:xfrm>
            <a:off x="7258185" y="2081920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0AAD4E-EA4F-446B-8FEF-C46D9EFDA0EF}"/>
              </a:ext>
            </a:extLst>
          </p:cNvPr>
          <p:cNvSpPr txBox="1"/>
          <p:nvPr/>
        </p:nvSpPr>
        <p:spPr>
          <a:xfrm>
            <a:off x="8338223" y="2084642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A28AF6-5968-4BFD-9BB3-436731F010F8}"/>
              </a:ext>
            </a:extLst>
          </p:cNvPr>
          <p:cNvSpPr txBox="1"/>
          <p:nvPr/>
        </p:nvSpPr>
        <p:spPr>
          <a:xfrm>
            <a:off x="9388949" y="2065769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12B7AF-B2C8-4993-B4AA-91D4CE3A2584}"/>
              </a:ext>
            </a:extLst>
          </p:cNvPr>
          <p:cNvSpPr txBox="1"/>
          <p:nvPr/>
        </p:nvSpPr>
        <p:spPr>
          <a:xfrm>
            <a:off x="5127421" y="4007984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8C085C-480C-4E6D-995D-D9941BE91B86}"/>
              </a:ext>
            </a:extLst>
          </p:cNvPr>
          <p:cNvSpPr txBox="1"/>
          <p:nvPr/>
        </p:nvSpPr>
        <p:spPr>
          <a:xfrm>
            <a:off x="6145004" y="4007984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1505F6-A084-4B0A-9BF6-F4FF508B448F}"/>
              </a:ext>
            </a:extLst>
          </p:cNvPr>
          <p:cNvSpPr txBox="1"/>
          <p:nvPr/>
        </p:nvSpPr>
        <p:spPr>
          <a:xfrm>
            <a:off x="7237479" y="3987583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C322E0-A7F3-4720-B433-0472890D63FF}"/>
              </a:ext>
            </a:extLst>
          </p:cNvPr>
          <p:cNvSpPr txBox="1"/>
          <p:nvPr/>
        </p:nvSpPr>
        <p:spPr>
          <a:xfrm>
            <a:off x="8338223" y="4007639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5912E-15B6-4B55-B6A3-990F3BA39D4B}"/>
              </a:ext>
            </a:extLst>
          </p:cNvPr>
          <p:cNvSpPr txBox="1"/>
          <p:nvPr/>
        </p:nvSpPr>
        <p:spPr>
          <a:xfrm>
            <a:off x="9388949" y="4000860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542133" y="4659027"/>
            <a:ext cx="832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Đây là bài làm của bạn. Nhận xét bài làm của bạn.</a:t>
            </a:r>
            <a:endParaRPr lang="vi-VN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542132" y="5201602"/>
            <a:ext cx="832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Bài này con được củng cố kiến thức gì?</a:t>
            </a:r>
            <a:endParaRPr lang="vi-VN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8870077" y="4678382"/>
            <a:ext cx="306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Bạn làm đúng rồi!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542131" y="5724822"/>
            <a:ext cx="8681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Bảng nhân 2, Bảng nhân 5, Bảng chia 2, bảng chia 5, cách tìm tích và tìm thương.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6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4281F-40A2-49BD-A3A0-346BB0AA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009" y="760558"/>
            <a:ext cx="5102087" cy="29499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A732B3B-FF39-4434-968B-3E8B4CFF8609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02063-E751-4E46-8E3A-9595BEA87FB4}"/>
              </a:ext>
            </a:extLst>
          </p:cNvPr>
          <p:cNvSpPr txBox="1"/>
          <p:nvPr/>
        </p:nvSpPr>
        <p:spPr>
          <a:xfrm>
            <a:off x="1453948" y="1313958"/>
            <a:ext cx="4549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3E46E610-3690-41F4-9CD4-2F33C3C8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39" y="-597623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1016627" y="3832185"/>
            <a:ext cx="832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 đọc bài toán.</a:t>
            </a:r>
            <a:endParaRPr lang="vi-VN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1016625" y="4357053"/>
            <a:ext cx="832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Bài toán cho biết gì?</a:t>
            </a:r>
            <a:endParaRPr lang="vi-V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1016625" y="4880273"/>
            <a:ext cx="832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Bài toán hỏi gì?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1016625" y="5403493"/>
            <a:ext cx="832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 giải bài toán vào vở.</a:t>
            </a:r>
            <a:endParaRPr lang="vi-VN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03513" y="1812303"/>
            <a:ext cx="4161183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47999" y="2275301"/>
            <a:ext cx="4161183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03512" y="2792135"/>
            <a:ext cx="41611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3512" y="3255961"/>
            <a:ext cx="23853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4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A732B3B-FF39-4434-968B-3E8B4CFF8609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3E46E610-3690-41F4-9CD4-2F33C3C8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489124" y="4427624"/>
            <a:ext cx="832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Đây là bài làm của bạn. Nhận xét bài làm của bạn.</a:t>
            </a:r>
            <a:endParaRPr lang="vi-V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8817068" y="4446979"/>
            <a:ext cx="306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Bạn làm đúng rồi!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663C0-1A7F-4939-A183-CC782A766964}"/>
              </a:ext>
            </a:extLst>
          </p:cNvPr>
          <p:cNvSpPr txBox="1"/>
          <p:nvPr/>
        </p:nvSpPr>
        <p:spPr>
          <a:xfrm>
            <a:off x="489123" y="5005481"/>
            <a:ext cx="832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 tự chữa bài vào vở.</a:t>
            </a:r>
            <a:endParaRPr lang="vi-V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979" y="1397572"/>
            <a:ext cx="7392041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7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513</Words>
  <Application>Microsoft Office PowerPoint</Application>
  <PresentationFormat>Widescreen</PresentationFormat>
  <Paragraphs>164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HP001 5 hàng</vt:lpstr>
      <vt:lpstr>iCiel Mijas</vt:lpstr>
      <vt:lpstr>Times New Roman</vt:lpstr>
      <vt:lpstr>1_Office Theme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43</cp:revision>
  <dcterms:created xsi:type="dcterms:W3CDTF">2021-08-10T04:31:14Z</dcterms:created>
  <dcterms:modified xsi:type="dcterms:W3CDTF">2022-02-20T09:03:48Z</dcterms:modified>
</cp:coreProperties>
</file>