
<file path=[Content_Types].xml><?xml version="1.0" encoding="utf-8"?>
<Types xmlns="http://schemas.openxmlformats.org/package/2006/content-types">
  <Default Extension="mp3" ContentType="audio/unknown"/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3" r:id="rId2"/>
    <p:sldMasterId id="2147483712" r:id="rId3"/>
  </p:sldMasterIdLst>
  <p:notesMasterIdLst>
    <p:notesMasterId r:id="rId18"/>
  </p:notesMasterIdLst>
  <p:sldIdLst>
    <p:sldId id="257" r:id="rId4"/>
    <p:sldId id="268" r:id="rId5"/>
    <p:sldId id="269" r:id="rId6"/>
    <p:sldId id="270" r:id="rId7"/>
    <p:sldId id="271" r:id="rId8"/>
    <p:sldId id="258" r:id="rId9"/>
    <p:sldId id="259" r:id="rId10"/>
    <p:sldId id="261" r:id="rId11"/>
    <p:sldId id="266" r:id="rId12"/>
    <p:sldId id="262" r:id="rId13"/>
    <p:sldId id="263" r:id="rId14"/>
    <p:sldId id="267" r:id="rId15"/>
    <p:sldId id="264" r:id="rId16"/>
    <p:sldId id="265" r:id="rId17"/>
  </p:sldIdLst>
  <p:sldSz cx="12192000" cy="6858000"/>
  <p:notesSz cx="6858000" cy="9144000"/>
  <p:custDataLst>
    <p:tags r:id="rId19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87" d="100"/>
          <a:sy n="87" d="100"/>
        </p:scale>
        <p:origin x="450" y="-14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viewProps" Target="view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tags" Target="tags/tag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3F2EB8F-3C43-4741-A779-B947C45C7277}" type="datetimeFigureOut">
              <a:rPr lang="en-US" smtClean="0"/>
              <a:t>2/15/2023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338FEB6-4C91-47F6-BAA1-BF973FB33A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07261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B4512-CB9F-4570-8605-DEEB3CC51E2C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91298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25142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190605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522859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42330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03621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45964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0067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0741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xmlns="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xmlns="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xmlns="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xmlns="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xmlns="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xmlns="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xmlns="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xmlns="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xmlns="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xmlns="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xmlns="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xmlns="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xmlns="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xmlns="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xmlns="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xmlns="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xmlns="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xmlns="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xmlns="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xmlns="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xmlns="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xmlns="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xmlns="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xmlns="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xmlns="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xmlns="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xmlns="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xmlns="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xmlns="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xmlns="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xmlns="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xmlns="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xmlns="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xmlns="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xmlns="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xmlns="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xmlns="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xmlns="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xmlns="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xmlns="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xmlns="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xmlns="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56477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028681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364231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874957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85104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4686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431574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629909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0144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7174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985753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5626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216446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611373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298513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59114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11198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813165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663185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611150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713671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790130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476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845601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27895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351108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4992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4087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8365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xmlns="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xmlns="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xmlns="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xmlns="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xmlns="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xmlns="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xmlns="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xmlns="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xmlns="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xmlns="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xmlns="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xmlns="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xmlns="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xmlns="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xmlns="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xmlns="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xmlns="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xmlns="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xmlns="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xmlns="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xmlns="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xmlns="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xmlns="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xmlns="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xmlns="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xmlns="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xmlns="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xmlns="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xmlns="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xmlns="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xmlns="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xmlns="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xmlns="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xmlns="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xmlns="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xmlns="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xmlns="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xmlns="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xmlns="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xmlns="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xmlns="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xmlns="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6574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353336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59858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374200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322929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3661540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906213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459857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0839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0764228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97830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7678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242768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641688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726896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2672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904656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006108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23920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011979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87118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2983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0088746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506247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12893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243552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26" Type="http://schemas.openxmlformats.org/officeDocument/2006/relationships/slideLayout" Target="../slideLayouts/slideLayout38.xml"/><Relationship Id="rId3" Type="http://schemas.openxmlformats.org/officeDocument/2006/relationships/slideLayout" Target="../slideLayouts/slideLayout15.xml"/><Relationship Id="rId21" Type="http://schemas.openxmlformats.org/officeDocument/2006/relationships/slideLayout" Target="../slideLayouts/slideLayout33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5" Type="http://schemas.openxmlformats.org/officeDocument/2006/relationships/slideLayout" Target="../slideLayouts/slideLayout37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slideLayout" Target="../slideLayouts/slideLayout32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36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23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1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Relationship Id="rId22" Type="http://schemas.openxmlformats.org/officeDocument/2006/relationships/slideLayout" Target="../slideLayouts/slideLayout34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13" Type="http://schemas.openxmlformats.org/officeDocument/2006/relationships/slideLayout" Target="../slideLayouts/slideLayout51.xml"/><Relationship Id="rId18" Type="http://schemas.openxmlformats.org/officeDocument/2006/relationships/slideLayout" Target="../slideLayouts/slideLayout56.xml"/><Relationship Id="rId26" Type="http://schemas.openxmlformats.org/officeDocument/2006/relationships/slideLayout" Target="../slideLayouts/slideLayout64.xml"/><Relationship Id="rId3" Type="http://schemas.openxmlformats.org/officeDocument/2006/relationships/slideLayout" Target="../slideLayouts/slideLayout41.xml"/><Relationship Id="rId21" Type="http://schemas.openxmlformats.org/officeDocument/2006/relationships/slideLayout" Target="../slideLayouts/slideLayout59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17" Type="http://schemas.openxmlformats.org/officeDocument/2006/relationships/slideLayout" Target="../slideLayouts/slideLayout55.xml"/><Relationship Id="rId25" Type="http://schemas.openxmlformats.org/officeDocument/2006/relationships/slideLayout" Target="../slideLayouts/slideLayout63.xml"/><Relationship Id="rId2" Type="http://schemas.openxmlformats.org/officeDocument/2006/relationships/slideLayout" Target="../slideLayouts/slideLayout40.xml"/><Relationship Id="rId16" Type="http://schemas.openxmlformats.org/officeDocument/2006/relationships/slideLayout" Target="../slideLayouts/slideLayout54.xml"/><Relationship Id="rId20" Type="http://schemas.openxmlformats.org/officeDocument/2006/relationships/slideLayout" Target="../slideLayouts/slideLayout58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24" Type="http://schemas.openxmlformats.org/officeDocument/2006/relationships/slideLayout" Target="../slideLayouts/slideLayout62.xml"/><Relationship Id="rId5" Type="http://schemas.openxmlformats.org/officeDocument/2006/relationships/slideLayout" Target="../slideLayouts/slideLayout43.xml"/><Relationship Id="rId15" Type="http://schemas.openxmlformats.org/officeDocument/2006/relationships/slideLayout" Target="../slideLayouts/slideLayout53.xml"/><Relationship Id="rId23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48.xml"/><Relationship Id="rId19" Type="http://schemas.openxmlformats.org/officeDocument/2006/relationships/slideLayout" Target="../slideLayouts/slideLayout57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14" Type="http://schemas.openxmlformats.org/officeDocument/2006/relationships/slideLayout" Target="../slideLayouts/slideLayout52.xml"/><Relationship Id="rId22" Type="http://schemas.openxmlformats.org/officeDocument/2006/relationships/slideLayout" Target="../slideLayouts/slideLayout60.xml"/><Relationship Id="rId27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7705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2436715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  <p:sldLayoutId id="2147483686" r:id="rId13"/>
    <p:sldLayoutId id="2147483687" r:id="rId14"/>
    <p:sldLayoutId id="2147483688" r:id="rId15"/>
    <p:sldLayoutId id="2147483689" r:id="rId16"/>
    <p:sldLayoutId id="2147483690" r:id="rId17"/>
    <p:sldLayoutId id="2147483691" r:id="rId18"/>
    <p:sldLayoutId id="2147483692" r:id="rId19"/>
    <p:sldLayoutId id="2147483693" r:id="rId20"/>
    <p:sldLayoutId id="2147483694" r:id="rId21"/>
    <p:sldLayoutId id="2147483695" r:id="rId22"/>
    <p:sldLayoutId id="2147483696" r:id="rId23"/>
    <p:sldLayoutId id="2147483697" r:id="rId24"/>
    <p:sldLayoutId id="2147483698" r:id="rId25"/>
    <p:sldLayoutId id="2147483699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8962105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  <p:sldLayoutId id="2147483718" r:id="rId6"/>
    <p:sldLayoutId id="2147483719" r:id="rId7"/>
    <p:sldLayoutId id="2147483720" r:id="rId8"/>
    <p:sldLayoutId id="2147483721" r:id="rId9"/>
    <p:sldLayoutId id="2147483722" r:id="rId10"/>
    <p:sldLayoutId id="2147483723" r:id="rId11"/>
    <p:sldLayoutId id="2147483724" r:id="rId12"/>
    <p:sldLayoutId id="2147483725" r:id="rId13"/>
    <p:sldLayoutId id="2147483726" r:id="rId14"/>
    <p:sldLayoutId id="2147483727" r:id="rId15"/>
    <p:sldLayoutId id="2147483728" r:id="rId16"/>
    <p:sldLayoutId id="2147483729" r:id="rId17"/>
    <p:sldLayoutId id="2147483730" r:id="rId18"/>
    <p:sldLayoutId id="2147483731" r:id="rId19"/>
    <p:sldLayoutId id="2147483732" r:id="rId20"/>
    <p:sldLayoutId id="2147483733" r:id="rId21"/>
    <p:sldLayoutId id="2147483734" r:id="rId22"/>
    <p:sldLayoutId id="2147483735" r:id="rId23"/>
    <p:sldLayoutId id="2147483736" r:id="rId24"/>
    <p:sldLayoutId id="2147483737" r:id="rId25"/>
    <p:sldLayoutId id="2147483738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3.gif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13" Type="http://schemas.openxmlformats.org/officeDocument/2006/relationships/image" Target="../media/image27.png"/><Relationship Id="rId18" Type="http://schemas.openxmlformats.org/officeDocument/2006/relationships/image" Target="../media/image30.png"/><Relationship Id="rId3" Type="http://schemas.openxmlformats.org/officeDocument/2006/relationships/image" Target="../media/image22.png"/><Relationship Id="rId21" Type="http://schemas.openxmlformats.org/officeDocument/2006/relationships/image" Target="../media/image32.png"/><Relationship Id="rId7" Type="http://schemas.openxmlformats.org/officeDocument/2006/relationships/image" Target="../media/image24.png"/><Relationship Id="rId12" Type="http://schemas.microsoft.com/office/2007/relationships/hdphoto" Target="../media/hdphoto7.wdp"/><Relationship Id="rId17" Type="http://schemas.openxmlformats.org/officeDocument/2006/relationships/image" Target="../media/image29.png"/><Relationship Id="rId2" Type="http://schemas.openxmlformats.org/officeDocument/2006/relationships/image" Target="../media/image20.png"/><Relationship Id="rId16" Type="http://schemas.microsoft.com/office/2007/relationships/hdphoto" Target="../media/hdphoto9.wdp"/><Relationship Id="rId20" Type="http://schemas.microsoft.com/office/2007/relationships/hdphoto" Target="../media/hdphoto10.wdp"/><Relationship Id="rId1" Type="http://schemas.openxmlformats.org/officeDocument/2006/relationships/slideLayout" Target="../slideLayouts/slideLayout44.xml"/><Relationship Id="rId6" Type="http://schemas.microsoft.com/office/2007/relationships/hdphoto" Target="../media/hdphoto4.wdp"/><Relationship Id="rId11" Type="http://schemas.openxmlformats.org/officeDocument/2006/relationships/image" Target="../media/image26.png"/><Relationship Id="rId5" Type="http://schemas.openxmlformats.org/officeDocument/2006/relationships/image" Target="../media/image23.png"/><Relationship Id="rId15" Type="http://schemas.openxmlformats.org/officeDocument/2006/relationships/image" Target="../media/image28.png"/><Relationship Id="rId10" Type="http://schemas.microsoft.com/office/2007/relationships/hdphoto" Target="../media/hdphoto6.wdp"/><Relationship Id="rId19" Type="http://schemas.openxmlformats.org/officeDocument/2006/relationships/image" Target="../media/image31.png"/><Relationship Id="rId4" Type="http://schemas.microsoft.com/office/2007/relationships/hdphoto" Target="../media/hdphoto3.wdp"/><Relationship Id="rId9" Type="http://schemas.openxmlformats.org/officeDocument/2006/relationships/image" Target="../media/image25.png"/><Relationship Id="rId14" Type="http://schemas.microsoft.com/office/2007/relationships/hdphoto" Target="../media/hdphoto8.wdp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4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44.xml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11.wdp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4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44.xml"/><Relationship Id="rId4" Type="http://schemas.openxmlformats.org/officeDocument/2006/relationships/image" Target="../media/image37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6.png"/><Relationship Id="rId5" Type="http://schemas.openxmlformats.org/officeDocument/2006/relationships/image" Target="../media/image5.jpg"/><Relationship Id="rId4" Type="http://schemas.openxmlformats.org/officeDocument/2006/relationships/image" Target="../media/image4.jpe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13" Type="http://schemas.openxmlformats.org/officeDocument/2006/relationships/image" Target="../media/image11.png"/><Relationship Id="rId18" Type="http://schemas.openxmlformats.org/officeDocument/2006/relationships/image" Target="../media/image15.png"/><Relationship Id="rId3" Type="http://schemas.microsoft.com/office/2007/relationships/media" Target="../media/media3.mp3"/><Relationship Id="rId21" Type="http://schemas.openxmlformats.org/officeDocument/2006/relationships/image" Target="../media/image17.png"/><Relationship Id="rId7" Type="http://schemas.microsoft.com/office/2007/relationships/media" Target="../media/media5.mp3"/><Relationship Id="rId12" Type="http://schemas.openxmlformats.org/officeDocument/2006/relationships/image" Target="../media/image10.png"/><Relationship Id="rId17" Type="http://schemas.microsoft.com/office/2007/relationships/hdphoto" Target="../media/hdphoto1.wdp"/><Relationship Id="rId2" Type="http://schemas.openxmlformats.org/officeDocument/2006/relationships/audio" Target="../media/media2.mp3"/><Relationship Id="rId16" Type="http://schemas.openxmlformats.org/officeDocument/2006/relationships/image" Target="../media/image14.png"/><Relationship Id="rId20" Type="http://schemas.openxmlformats.org/officeDocument/2006/relationships/image" Target="../media/image16.png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openxmlformats.org/officeDocument/2006/relationships/image" Target="../media/image9.jpg"/><Relationship Id="rId5" Type="http://schemas.microsoft.com/office/2007/relationships/media" Target="../media/media4.mp3"/><Relationship Id="rId15" Type="http://schemas.openxmlformats.org/officeDocument/2006/relationships/image" Target="../media/image13.png"/><Relationship Id="rId10" Type="http://schemas.openxmlformats.org/officeDocument/2006/relationships/notesSlide" Target="../notesSlides/notesSlide1.xml"/><Relationship Id="rId19" Type="http://schemas.openxmlformats.org/officeDocument/2006/relationships/image" Target="../media/image8.png"/><Relationship Id="rId4" Type="http://schemas.openxmlformats.org/officeDocument/2006/relationships/audio" Target="../media/media3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1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13" Type="http://schemas.openxmlformats.org/officeDocument/2006/relationships/image" Target="../media/image12.png"/><Relationship Id="rId18" Type="http://schemas.openxmlformats.org/officeDocument/2006/relationships/image" Target="../media/image8.png"/><Relationship Id="rId3" Type="http://schemas.microsoft.com/office/2007/relationships/media" Target="../media/media3.mp3"/><Relationship Id="rId7" Type="http://schemas.microsoft.com/office/2007/relationships/media" Target="../media/media5.mp3"/><Relationship Id="rId12" Type="http://schemas.openxmlformats.org/officeDocument/2006/relationships/image" Target="../media/image11.png"/><Relationship Id="rId17" Type="http://schemas.openxmlformats.org/officeDocument/2006/relationships/image" Target="../media/image15.png"/><Relationship Id="rId2" Type="http://schemas.openxmlformats.org/officeDocument/2006/relationships/audio" Target="../media/media2.mp3"/><Relationship Id="rId16" Type="http://schemas.microsoft.com/office/2007/relationships/hdphoto" Target="../media/hdphoto1.wdp"/><Relationship Id="rId20" Type="http://schemas.openxmlformats.org/officeDocument/2006/relationships/image" Target="../media/image17.png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openxmlformats.org/officeDocument/2006/relationships/image" Target="../media/image10.png"/><Relationship Id="rId5" Type="http://schemas.microsoft.com/office/2007/relationships/media" Target="../media/media4.mp3"/><Relationship Id="rId15" Type="http://schemas.openxmlformats.org/officeDocument/2006/relationships/image" Target="../media/image14.png"/><Relationship Id="rId10" Type="http://schemas.openxmlformats.org/officeDocument/2006/relationships/image" Target="../media/image18.jpg"/><Relationship Id="rId19" Type="http://schemas.openxmlformats.org/officeDocument/2006/relationships/image" Target="../media/image16.png"/><Relationship Id="rId4" Type="http://schemas.openxmlformats.org/officeDocument/2006/relationships/audio" Target="../media/media3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13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13" Type="http://schemas.openxmlformats.org/officeDocument/2006/relationships/image" Target="../media/image12.png"/><Relationship Id="rId18" Type="http://schemas.openxmlformats.org/officeDocument/2006/relationships/image" Target="../media/image8.png"/><Relationship Id="rId3" Type="http://schemas.microsoft.com/office/2007/relationships/media" Target="../media/media3.mp3"/><Relationship Id="rId7" Type="http://schemas.microsoft.com/office/2007/relationships/media" Target="../media/media5.mp3"/><Relationship Id="rId12" Type="http://schemas.openxmlformats.org/officeDocument/2006/relationships/image" Target="../media/image11.png"/><Relationship Id="rId17" Type="http://schemas.openxmlformats.org/officeDocument/2006/relationships/image" Target="../media/image15.png"/><Relationship Id="rId2" Type="http://schemas.openxmlformats.org/officeDocument/2006/relationships/audio" Target="../media/media2.mp3"/><Relationship Id="rId16" Type="http://schemas.microsoft.com/office/2007/relationships/hdphoto" Target="../media/hdphoto1.wdp"/><Relationship Id="rId20" Type="http://schemas.openxmlformats.org/officeDocument/2006/relationships/image" Target="../media/image17.png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openxmlformats.org/officeDocument/2006/relationships/image" Target="../media/image10.png"/><Relationship Id="rId5" Type="http://schemas.microsoft.com/office/2007/relationships/media" Target="../media/media4.mp3"/><Relationship Id="rId15" Type="http://schemas.openxmlformats.org/officeDocument/2006/relationships/image" Target="../media/image14.png"/><Relationship Id="rId10" Type="http://schemas.openxmlformats.org/officeDocument/2006/relationships/image" Target="../media/image19.jpg"/><Relationship Id="rId19" Type="http://schemas.openxmlformats.org/officeDocument/2006/relationships/image" Target="../media/image16.png"/><Relationship Id="rId4" Type="http://schemas.openxmlformats.org/officeDocument/2006/relationships/audio" Target="../media/media3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44.xml"/><Relationship Id="rId4" Type="http://schemas.microsoft.com/office/2007/relationships/hdphoto" Target="../media/hdphoto2.wdp"/></Relationships>
</file>

<file path=ppt/slides/_rels/slide9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13" Type="http://schemas.openxmlformats.org/officeDocument/2006/relationships/image" Target="../media/image27.png"/><Relationship Id="rId18" Type="http://schemas.openxmlformats.org/officeDocument/2006/relationships/image" Target="../media/image30.png"/><Relationship Id="rId3" Type="http://schemas.openxmlformats.org/officeDocument/2006/relationships/image" Target="../media/image22.png"/><Relationship Id="rId21" Type="http://schemas.openxmlformats.org/officeDocument/2006/relationships/image" Target="../media/image32.png"/><Relationship Id="rId7" Type="http://schemas.openxmlformats.org/officeDocument/2006/relationships/image" Target="../media/image24.png"/><Relationship Id="rId12" Type="http://schemas.microsoft.com/office/2007/relationships/hdphoto" Target="../media/hdphoto7.wdp"/><Relationship Id="rId17" Type="http://schemas.openxmlformats.org/officeDocument/2006/relationships/image" Target="../media/image29.png"/><Relationship Id="rId2" Type="http://schemas.openxmlformats.org/officeDocument/2006/relationships/image" Target="../media/image20.png"/><Relationship Id="rId16" Type="http://schemas.microsoft.com/office/2007/relationships/hdphoto" Target="../media/hdphoto9.wdp"/><Relationship Id="rId20" Type="http://schemas.microsoft.com/office/2007/relationships/hdphoto" Target="../media/hdphoto10.wdp"/><Relationship Id="rId1" Type="http://schemas.openxmlformats.org/officeDocument/2006/relationships/slideLayout" Target="../slideLayouts/slideLayout44.xml"/><Relationship Id="rId6" Type="http://schemas.microsoft.com/office/2007/relationships/hdphoto" Target="../media/hdphoto4.wdp"/><Relationship Id="rId11" Type="http://schemas.openxmlformats.org/officeDocument/2006/relationships/image" Target="../media/image26.png"/><Relationship Id="rId5" Type="http://schemas.openxmlformats.org/officeDocument/2006/relationships/image" Target="../media/image23.png"/><Relationship Id="rId15" Type="http://schemas.openxmlformats.org/officeDocument/2006/relationships/image" Target="../media/image28.png"/><Relationship Id="rId10" Type="http://schemas.microsoft.com/office/2007/relationships/hdphoto" Target="../media/hdphoto6.wdp"/><Relationship Id="rId19" Type="http://schemas.openxmlformats.org/officeDocument/2006/relationships/image" Target="../media/image31.png"/><Relationship Id="rId4" Type="http://schemas.microsoft.com/office/2007/relationships/hdphoto" Target="../media/hdphoto3.wdp"/><Relationship Id="rId9" Type="http://schemas.openxmlformats.org/officeDocument/2006/relationships/image" Target="../media/image25.png"/><Relationship Id="rId14" Type="http://schemas.microsoft.com/office/2007/relationships/hdphoto" Target="../media/hdphoto8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813235" y="2980587"/>
            <a:ext cx="9876422" cy="1754326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4BACC6"/>
                  </a:outerShdw>
                </a:effectLst>
                <a:uLnTx/>
                <a:uFillTx/>
                <a:latin typeface="Arial"/>
                <a:ea typeface="+mn-ea"/>
                <a:cs typeface="+mn-cs"/>
              </a:rPr>
              <a:t>CHÀO MỪNG CÁC CON ĐẾN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4BACC6"/>
                  </a:outerShdw>
                </a:effectLst>
                <a:uLnTx/>
                <a:uFillTx/>
                <a:latin typeface="Arial"/>
                <a:ea typeface="+mn-ea"/>
                <a:cs typeface="+mn-cs"/>
              </a:rPr>
              <a:t>VỚI TIẾT TOÁN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2730" y="0"/>
            <a:ext cx="2951922" cy="212034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58" y="1813011"/>
            <a:ext cx="6102212" cy="3771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09383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xmlns="" id="{4987E807-00A6-4C99-B4A9-7ABAE8546B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grpSp>
        <p:nvGrpSpPr>
          <p:cNvPr id="67" name="Group 66">
            <a:extLst>
              <a:ext uri="{FF2B5EF4-FFF2-40B4-BE49-F238E27FC236}">
                <a16:creationId xmlns:a16="http://schemas.microsoft.com/office/drawing/2014/main" xmlns="" id="{503F9770-5F19-449D-8564-8D07A9AFFDF5}"/>
              </a:ext>
            </a:extLst>
          </p:cNvPr>
          <p:cNvGrpSpPr/>
          <p:nvPr/>
        </p:nvGrpSpPr>
        <p:grpSpPr>
          <a:xfrm>
            <a:off x="1852526" y="2287511"/>
            <a:ext cx="7587524" cy="2863629"/>
            <a:chOff x="1852526" y="2287511"/>
            <a:chExt cx="7587524" cy="2863629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xmlns="" id="{BB587020-FFA1-4F50-9FE0-003F56B8D92D}"/>
                </a:ext>
              </a:extLst>
            </p:cNvPr>
            <p:cNvSpPr/>
            <p:nvPr/>
          </p:nvSpPr>
          <p:spPr>
            <a:xfrm>
              <a:off x="2535460" y="2876778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xmlns="" id="{01786094-41C3-4485-A834-74A144EAA937}"/>
                </a:ext>
              </a:extLst>
            </p:cNvPr>
            <p:cNvSpPr/>
            <p:nvPr/>
          </p:nvSpPr>
          <p:spPr>
            <a:xfrm>
              <a:off x="5261514" y="2876778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xmlns="" id="{1FC1B57F-0053-4F9E-B3E1-4E3273B6620A}"/>
                </a:ext>
              </a:extLst>
            </p:cNvPr>
            <p:cNvSpPr/>
            <p:nvPr/>
          </p:nvSpPr>
          <p:spPr>
            <a:xfrm>
              <a:off x="8167577" y="2876778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xmlns="" id="{7C104E2E-E83B-4E77-958E-68FF03703911}"/>
                </a:ext>
              </a:extLst>
            </p:cNvPr>
            <p:cNvSpPr/>
            <p:nvPr/>
          </p:nvSpPr>
          <p:spPr>
            <a:xfrm>
              <a:off x="4005030" y="4388105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xmlns="" id="{13D55049-8220-4642-94AE-67A8E669EB17}"/>
                </a:ext>
              </a:extLst>
            </p:cNvPr>
            <p:cNvSpPr/>
            <p:nvPr/>
          </p:nvSpPr>
          <p:spPr>
            <a:xfrm>
              <a:off x="6917272" y="4314423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xmlns="" id="{2A150CB9-A369-473B-9F36-7C46EA287BA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1852526" y="2394070"/>
              <a:ext cx="1801114" cy="1248140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xmlns="" id="{4C277901-43B1-4465-98CD-4DCF3874739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95248" y="2336528"/>
              <a:ext cx="1842649" cy="1305681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xmlns="" id="{656E8CB4-030A-4A96-9769-7FC315D6459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636966" y="2287511"/>
              <a:ext cx="1803084" cy="1354698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xmlns="" id="{C79B314D-A634-459C-9C8F-730EEAF9C8B0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37897" y="3748863"/>
              <a:ext cx="1550290" cy="1346176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xmlns="" id="{6B935C9E-A978-455D-8D2A-E48D0F35611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05258" y="3924300"/>
              <a:ext cx="1803083" cy="1226840"/>
            </a:xfrm>
            <a:prstGeom prst="rect">
              <a:avLst/>
            </a:prstGeom>
          </p:spPr>
        </p:pic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xmlns="" id="{38DAADCA-A13D-447B-AB17-75F7824A0225}"/>
              </a:ext>
            </a:extLst>
          </p:cNvPr>
          <p:cNvSpPr/>
          <p:nvPr/>
        </p:nvSpPr>
        <p:spPr>
          <a:xfrm>
            <a:off x="2967936" y="61854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7F4D03E9-597D-413E-B024-BE135C52D99D}"/>
              </a:ext>
            </a:extLst>
          </p:cNvPr>
          <p:cNvSpPr txBox="1"/>
          <p:nvPr/>
        </p:nvSpPr>
        <p:spPr>
          <a:xfrm>
            <a:off x="3405258" y="618543"/>
            <a:ext cx="4222631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Tìm chuồng cho chim bồ câu.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A8D72AE7-C67D-41AD-941F-A9AA871A5992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r="80715"/>
          <a:stretch/>
        </p:blipFill>
        <p:spPr>
          <a:xfrm>
            <a:off x="9421874" y="3114675"/>
            <a:ext cx="1748087" cy="1619249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1421AA4C-C949-4B5F-89C8-04EE2D85EC09}"/>
              </a:ext>
            </a:extLst>
          </p:cNvPr>
          <p:cNvPicPr>
            <a:picLocks noChangeAspect="1"/>
          </p:cNvPicPr>
          <p:nvPr/>
        </p:nvPicPr>
        <p:blipFill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13645" y="3613986"/>
            <a:ext cx="1785014" cy="13546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6C4F05A9-5F14-425F-85B3-3FA64C422D76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27481" t="1719" r="53234" b="-1719"/>
          <a:stretch/>
        </p:blipFill>
        <p:spPr>
          <a:xfrm>
            <a:off x="8176504" y="4825285"/>
            <a:ext cx="1742150" cy="161375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21D16D24-E89F-4DBA-A78D-056F289A5B22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53586" t="-3212" r="27129" b="3212"/>
          <a:stretch/>
        </p:blipFill>
        <p:spPr>
          <a:xfrm>
            <a:off x="5040078" y="4976811"/>
            <a:ext cx="1652344" cy="153056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xmlns="" id="{A3C56203-B28F-4456-8A23-ECE099C1B30C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80503" r="212"/>
          <a:stretch/>
        </p:blipFill>
        <p:spPr>
          <a:xfrm>
            <a:off x="2126929" y="4778018"/>
            <a:ext cx="1844205" cy="170828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C55845E1-00C1-4E86-8C3D-20ABBD4DD915}"/>
              </a:ext>
            </a:extLst>
          </p:cNvPr>
          <p:cNvPicPr>
            <a:picLocks noChangeAspect="1"/>
          </p:cNvPicPr>
          <p:nvPr/>
        </p:nvPicPr>
        <p:blipFill rotWithShape="1">
          <a:blip r:embed="rId1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r="79094"/>
          <a:stretch/>
        </p:blipFill>
        <p:spPr>
          <a:xfrm>
            <a:off x="730152" y="1100099"/>
            <a:ext cx="1849898" cy="17526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6D9640EA-4EF9-4A7D-9AA1-5273DDCB1038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25791" t="926" r="50336" b="-926"/>
          <a:stretch/>
        </p:blipFill>
        <p:spPr>
          <a:xfrm>
            <a:off x="3460559" y="809309"/>
            <a:ext cx="2112470" cy="175260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xmlns="" id="{ABC7A873-E393-47F0-9BA2-CC339BF136C2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51772" t="-2314" r="24355" b="2314"/>
          <a:stretch/>
        </p:blipFill>
        <p:spPr>
          <a:xfrm>
            <a:off x="6271345" y="628756"/>
            <a:ext cx="2112470" cy="175260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FC250638-271E-4235-B29F-30ECDD0D9FAB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75741" t="-540" r="386" b="540"/>
          <a:stretch/>
        </p:blipFill>
        <p:spPr>
          <a:xfrm>
            <a:off x="8897502" y="910757"/>
            <a:ext cx="2112470" cy="1752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0103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4.44444E-6 L 0.02631 -0.2601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15" y="-1300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3.33333E-6 L -0.10416 0.24074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08" y="12037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4.44444E-6 L 0.25 0.08264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412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1.85185E-6 L -0.32149 0.21782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081" y="1088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3.7037E-6 L -0.09232 -0.42408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22" y="-2120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4.44444E-6 L 0.14401 0.21366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01" y="1067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3.7037E-6 L 0.04154 -0.09861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70" y="-493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1.48148E-6 L 0.17409 -0.14699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698" y="-7361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2.22222E-6 L -0.31862 0.11806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937" y="59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xmlns="" id="{4987E807-00A6-4C99-B4A9-7ABAE8546B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grpSp>
        <p:nvGrpSpPr>
          <p:cNvPr id="50" name="Group 49">
            <a:extLst>
              <a:ext uri="{FF2B5EF4-FFF2-40B4-BE49-F238E27FC236}">
                <a16:creationId xmlns:a16="http://schemas.microsoft.com/office/drawing/2014/main" xmlns="" id="{BC29F768-2E4B-4387-ADDE-E3AF51868107}"/>
              </a:ext>
            </a:extLst>
          </p:cNvPr>
          <p:cNvGrpSpPr/>
          <p:nvPr/>
        </p:nvGrpSpPr>
        <p:grpSpPr>
          <a:xfrm>
            <a:off x="688362" y="3707769"/>
            <a:ext cx="5220705" cy="3155795"/>
            <a:chOff x="3367894" y="1579117"/>
            <a:chExt cx="5962650" cy="3190875"/>
          </a:xfrm>
        </p:grpSpPr>
        <p:sp>
          <p:nvSpPr>
            <p:cNvPr id="49" name="Oval 48">
              <a:extLst>
                <a:ext uri="{FF2B5EF4-FFF2-40B4-BE49-F238E27FC236}">
                  <a16:creationId xmlns:a16="http://schemas.microsoft.com/office/drawing/2014/main" xmlns="" id="{704F7660-2F92-4E3C-A445-0FEF337106D7}"/>
                </a:ext>
              </a:extLst>
            </p:cNvPr>
            <p:cNvSpPr/>
            <p:nvPr/>
          </p:nvSpPr>
          <p:spPr>
            <a:xfrm>
              <a:off x="4048124" y="2681289"/>
              <a:ext cx="504825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xmlns="" id="{EC186718-99E1-4B78-B072-93BEA223E083}"/>
                </a:ext>
              </a:extLst>
            </p:cNvPr>
            <p:cNvSpPr/>
            <p:nvPr/>
          </p:nvSpPr>
          <p:spPr>
            <a:xfrm>
              <a:off x="5389888" y="2684226"/>
              <a:ext cx="504825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xmlns="" id="{D3162043-9FF1-4F91-A795-98D3AEBA6734}"/>
                </a:ext>
              </a:extLst>
            </p:cNvPr>
            <p:cNvSpPr/>
            <p:nvPr/>
          </p:nvSpPr>
          <p:spPr>
            <a:xfrm>
              <a:off x="6841601" y="2571978"/>
              <a:ext cx="504825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xmlns="" id="{FF7DE257-763B-4598-A28D-F1E92FFA6A58}"/>
                </a:ext>
              </a:extLst>
            </p:cNvPr>
            <p:cNvSpPr/>
            <p:nvPr/>
          </p:nvSpPr>
          <p:spPr>
            <a:xfrm>
              <a:off x="8251301" y="2636758"/>
              <a:ext cx="504825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2050" name="Picture 2" descr="Happy cute kids at camp set Premium Vector">
              <a:extLst>
                <a:ext uri="{FF2B5EF4-FFF2-40B4-BE49-F238E27FC236}">
                  <a16:creationId xmlns:a16="http://schemas.microsoft.com/office/drawing/2014/main" xmlns="" id="{E43AD618-12B4-42B0-BC6F-EE315BEBAB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7894" y="1579117"/>
              <a:ext cx="5962650" cy="31908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6" name="Oval 55">
            <a:extLst>
              <a:ext uri="{FF2B5EF4-FFF2-40B4-BE49-F238E27FC236}">
                <a16:creationId xmlns:a16="http://schemas.microsoft.com/office/drawing/2014/main" xmlns="" id="{017944D6-915B-4E56-AC29-631482113CAB}"/>
              </a:ext>
            </a:extLst>
          </p:cNvPr>
          <p:cNvSpPr/>
          <p:nvPr/>
        </p:nvSpPr>
        <p:spPr>
          <a:xfrm>
            <a:off x="1053791" y="1312149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xmlns="" id="{423ADBEC-20D0-4B0A-85F8-C03CC1C09BE6}"/>
              </a:ext>
            </a:extLst>
          </p:cNvPr>
          <p:cNvSpPr txBox="1"/>
          <p:nvPr/>
        </p:nvSpPr>
        <p:spPr>
          <a:xfrm>
            <a:off x="1491113" y="1312149"/>
            <a:ext cx="9626726" cy="954107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 35 bạn tham gia đi cắm trại. Cô giáo chia đều các bạn thành 5 nhóm. Hỏi mỗi nhóm có bao nhiêu bạn?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2847BE76-741D-4F77-92AE-EBD8878323D5}"/>
              </a:ext>
            </a:extLst>
          </p:cNvPr>
          <p:cNvSpPr txBox="1"/>
          <p:nvPr/>
        </p:nvSpPr>
        <p:spPr>
          <a:xfrm>
            <a:off x="7662556" y="2817816"/>
            <a:ext cx="15513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i="1">
                <a:solidFill>
                  <a:prstClr val="black"/>
                </a:solidFill>
                <a:latin typeface="Arial"/>
              </a:rPr>
              <a:t>Tóm tắt</a:t>
            </a:r>
            <a:endParaRPr kumimoji="0" lang="vi-VN" sz="28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9B40BD9C-0F55-436D-8785-ADBAA9910085}"/>
              </a:ext>
            </a:extLst>
          </p:cNvPr>
          <p:cNvSpPr txBox="1"/>
          <p:nvPr/>
        </p:nvSpPr>
        <p:spPr>
          <a:xfrm>
            <a:off x="5204435" y="3397909"/>
            <a:ext cx="62639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>
                <a:solidFill>
                  <a:srgbClr val="FF0000"/>
                </a:solidFill>
                <a:latin typeface="Arial"/>
              </a:rPr>
              <a:t>5 nhóm: 35 bạn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xmlns="" id="{CB95230C-195D-4731-A3C9-8838E95A2A3B}"/>
              </a:ext>
            </a:extLst>
          </p:cNvPr>
          <p:cNvSpPr txBox="1"/>
          <p:nvPr/>
        </p:nvSpPr>
        <p:spPr>
          <a:xfrm>
            <a:off x="5869919" y="3925093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 nhóm:</a:t>
            </a:r>
            <a:r>
              <a:rPr kumimoji="0" lang="en-US" sz="2800" b="0" i="0" u="none" strike="noStrike" kern="1200" cap="none" spc="0" normalizeH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… bạn?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4255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57" grpId="0" animBg="1"/>
      <p:bldP spid="58" grpId="0"/>
      <p:bldP spid="59" grpId="0"/>
      <p:bldP spid="6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xmlns="" id="{4987E807-00A6-4C99-B4A9-7ABAE8546B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grpSp>
        <p:nvGrpSpPr>
          <p:cNvPr id="50" name="Group 49">
            <a:extLst>
              <a:ext uri="{FF2B5EF4-FFF2-40B4-BE49-F238E27FC236}">
                <a16:creationId xmlns:a16="http://schemas.microsoft.com/office/drawing/2014/main" xmlns="" id="{BC29F768-2E4B-4387-ADDE-E3AF51868107}"/>
              </a:ext>
            </a:extLst>
          </p:cNvPr>
          <p:cNvGrpSpPr/>
          <p:nvPr/>
        </p:nvGrpSpPr>
        <p:grpSpPr>
          <a:xfrm>
            <a:off x="688362" y="3707769"/>
            <a:ext cx="5220705" cy="3155795"/>
            <a:chOff x="3367894" y="1579117"/>
            <a:chExt cx="5962650" cy="3190875"/>
          </a:xfrm>
        </p:grpSpPr>
        <p:sp>
          <p:nvSpPr>
            <p:cNvPr id="49" name="Oval 48">
              <a:extLst>
                <a:ext uri="{FF2B5EF4-FFF2-40B4-BE49-F238E27FC236}">
                  <a16:creationId xmlns:a16="http://schemas.microsoft.com/office/drawing/2014/main" xmlns="" id="{704F7660-2F92-4E3C-A445-0FEF337106D7}"/>
                </a:ext>
              </a:extLst>
            </p:cNvPr>
            <p:cNvSpPr/>
            <p:nvPr/>
          </p:nvSpPr>
          <p:spPr>
            <a:xfrm>
              <a:off x="4048124" y="2681289"/>
              <a:ext cx="504825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xmlns="" id="{EC186718-99E1-4B78-B072-93BEA223E083}"/>
                </a:ext>
              </a:extLst>
            </p:cNvPr>
            <p:cNvSpPr/>
            <p:nvPr/>
          </p:nvSpPr>
          <p:spPr>
            <a:xfrm>
              <a:off x="5389888" y="2684226"/>
              <a:ext cx="504825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xmlns="" id="{D3162043-9FF1-4F91-A795-98D3AEBA6734}"/>
                </a:ext>
              </a:extLst>
            </p:cNvPr>
            <p:cNvSpPr/>
            <p:nvPr/>
          </p:nvSpPr>
          <p:spPr>
            <a:xfrm>
              <a:off x="6841601" y="2571978"/>
              <a:ext cx="504825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xmlns="" id="{FF7DE257-763B-4598-A28D-F1E92FFA6A58}"/>
                </a:ext>
              </a:extLst>
            </p:cNvPr>
            <p:cNvSpPr/>
            <p:nvPr/>
          </p:nvSpPr>
          <p:spPr>
            <a:xfrm>
              <a:off x="8251301" y="2636758"/>
              <a:ext cx="504825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2050" name="Picture 2" descr="Happy cute kids at camp set Premium Vector">
              <a:extLst>
                <a:ext uri="{FF2B5EF4-FFF2-40B4-BE49-F238E27FC236}">
                  <a16:creationId xmlns:a16="http://schemas.microsoft.com/office/drawing/2014/main" xmlns="" id="{E43AD618-12B4-42B0-BC6F-EE315BEBAB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7894" y="1579117"/>
              <a:ext cx="5962650" cy="31908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6" name="Oval 55">
            <a:extLst>
              <a:ext uri="{FF2B5EF4-FFF2-40B4-BE49-F238E27FC236}">
                <a16:creationId xmlns:a16="http://schemas.microsoft.com/office/drawing/2014/main" xmlns="" id="{017944D6-915B-4E56-AC29-631482113CAB}"/>
              </a:ext>
            </a:extLst>
          </p:cNvPr>
          <p:cNvSpPr/>
          <p:nvPr/>
        </p:nvSpPr>
        <p:spPr>
          <a:xfrm>
            <a:off x="1053791" y="1312149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xmlns="" id="{423ADBEC-20D0-4B0A-85F8-C03CC1C09BE6}"/>
              </a:ext>
            </a:extLst>
          </p:cNvPr>
          <p:cNvSpPr txBox="1"/>
          <p:nvPr/>
        </p:nvSpPr>
        <p:spPr>
          <a:xfrm>
            <a:off x="1491113" y="1312149"/>
            <a:ext cx="9626726" cy="954107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 35 bạn tham gia đi cắm trại. Cô giáo chia đều các bạn thành 5 nhóm. Hỏi mỗi nhóm có bao nhiêu bạn?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2847BE76-741D-4F77-92AE-EBD8878323D5}"/>
              </a:ext>
            </a:extLst>
          </p:cNvPr>
          <p:cNvSpPr txBox="1"/>
          <p:nvPr/>
        </p:nvSpPr>
        <p:spPr>
          <a:xfrm>
            <a:off x="7494916" y="2695896"/>
            <a:ext cx="15513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Bài giải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9B40BD9C-0F55-436D-8785-ADBAA9910085}"/>
              </a:ext>
            </a:extLst>
          </p:cNvPr>
          <p:cNvSpPr txBox="1"/>
          <p:nvPr/>
        </p:nvSpPr>
        <p:spPr>
          <a:xfrm>
            <a:off x="4853915" y="3184549"/>
            <a:ext cx="62639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Mỗi nhóm như vậy có số bạn là: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xmlns="" id="{CB95230C-195D-4731-A3C9-8838E95A2A3B}"/>
              </a:ext>
            </a:extLst>
          </p:cNvPr>
          <p:cNvSpPr txBox="1"/>
          <p:nvPr/>
        </p:nvSpPr>
        <p:spPr>
          <a:xfrm>
            <a:off x="5397479" y="3711733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35 : 5 = 7 (bạn)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xmlns="" id="{A7D9E9BC-A3D6-4EBD-8FBD-FD0624345992}"/>
              </a:ext>
            </a:extLst>
          </p:cNvPr>
          <p:cNvSpPr txBox="1"/>
          <p:nvPr/>
        </p:nvSpPr>
        <p:spPr>
          <a:xfrm>
            <a:off x="6354238" y="4234953"/>
            <a:ext cx="40108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Đáp </a:t>
            </a:r>
            <a:r>
              <a:rPr kumimoji="0" lang="vi-VN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số: 7 bạn.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0376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9" grpId="0"/>
      <p:bldP spid="60" grpId="0"/>
      <p:bldP spid="61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xmlns="" id="{A3442089-156C-46A1-81E9-B1DAE5B65565}"/>
              </a:ext>
            </a:extLst>
          </p:cNvPr>
          <p:cNvSpPr/>
          <p:nvPr/>
        </p:nvSpPr>
        <p:spPr>
          <a:xfrm>
            <a:off x="1053981" y="1247801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1357A94E-76D0-4663-BD62-A9DB08D07631}"/>
              </a:ext>
            </a:extLst>
          </p:cNvPr>
          <p:cNvGrpSpPr/>
          <p:nvPr/>
        </p:nvGrpSpPr>
        <p:grpSpPr>
          <a:xfrm>
            <a:off x="1671788" y="1267765"/>
            <a:ext cx="1116312" cy="472051"/>
            <a:chOff x="1870518" y="1440653"/>
            <a:chExt cx="1116312" cy="461666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4156658C-D2C6-4C11-AD01-60AEFEC64881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6" name="Rectangle: Rounded Corners 65">
                <a:extLst>
                  <a:ext uri="{FF2B5EF4-FFF2-40B4-BE49-F238E27FC236}">
                    <a16:creationId xmlns:a16="http://schemas.microsoft.com/office/drawing/2014/main" xmlns="" id="{94223F3A-003C-4EE9-A832-BFE0C9F6B567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xmlns="" id="{E8DDBAF3-1453-46C5-BFEF-E16C0756DEA3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Số</a:t>
                </a:r>
              </a:p>
            </p:txBody>
          </p:sp>
        </p:grp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xmlns="" id="{05CD22E6-9D0D-4F41-8969-28250D0B2022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BB1C7AF9-E7F1-4C21-B735-0EAA454100B9}"/>
              </a:ext>
            </a:extLst>
          </p:cNvPr>
          <p:cNvSpPr txBox="1"/>
          <p:nvPr/>
        </p:nvSpPr>
        <p:spPr>
          <a:xfrm>
            <a:off x="2435746" y="2709991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738A2C13-138D-4EE0-A5C2-B628076D90CA}"/>
              </a:ext>
            </a:extLst>
          </p:cNvPr>
          <p:cNvSpPr txBox="1"/>
          <p:nvPr/>
        </p:nvSpPr>
        <p:spPr>
          <a:xfrm>
            <a:off x="2435746" y="4187233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b)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A97804E2-E27F-42B2-9C43-9038FC5EE83D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0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8051" y="2355168"/>
            <a:ext cx="6361897" cy="2860309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039D52B7-5724-4701-9B1B-C60197965F28}"/>
              </a:ext>
            </a:extLst>
          </p:cNvPr>
          <p:cNvSpPr txBox="1"/>
          <p:nvPr/>
        </p:nvSpPr>
        <p:spPr>
          <a:xfrm>
            <a:off x="6221940" y="2771652"/>
            <a:ext cx="441147" cy="64633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CDB024BC-0EF6-4B4B-B89A-F03FEE78A949}"/>
              </a:ext>
            </a:extLst>
          </p:cNvPr>
          <p:cNvSpPr txBox="1"/>
          <p:nvPr/>
        </p:nvSpPr>
        <p:spPr>
          <a:xfrm>
            <a:off x="8694193" y="2727253"/>
            <a:ext cx="441147" cy="64633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A632D80-CB5B-4781-BD10-A8FC45B6810A}"/>
              </a:ext>
            </a:extLst>
          </p:cNvPr>
          <p:cNvSpPr txBox="1"/>
          <p:nvPr/>
        </p:nvSpPr>
        <p:spPr>
          <a:xfrm>
            <a:off x="6188626" y="4168629"/>
            <a:ext cx="441147" cy="64633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3329C8F6-DC32-43A2-9B24-4631CF7289C7}"/>
              </a:ext>
            </a:extLst>
          </p:cNvPr>
          <p:cNvSpPr txBox="1"/>
          <p:nvPr/>
        </p:nvSpPr>
        <p:spPr>
          <a:xfrm>
            <a:off x="8437712" y="4275300"/>
            <a:ext cx="697628" cy="64633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40</a:t>
            </a:r>
          </a:p>
        </p:txBody>
      </p:sp>
    </p:spTree>
    <p:extLst>
      <p:ext uri="{BB962C8B-B14F-4D97-AF65-F5344CB8AC3E}">
        <p14:creationId xmlns:p14="http://schemas.microsoft.com/office/powerpoint/2010/main" val="1215718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8" grpId="0"/>
      <p:bldP spid="9" grpId="0"/>
      <p:bldP spid="11" grpId="0" animBg="1"/>
      <p:bldP spid="12" grpId="0" animBg="1"/>
      <p:bldP spid="13" grpId="0" animBg="1"/>
      <p:bldP spid="1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254" y="2387976"/>
            <a:ext cx="3485697" cy="4561070"/>
          </a:xfrm>
          <a:prstGeom prst="rect">
            <a:avLst/>
          </a:prstGeom>
        </p:spPr>
      </p:pic>
      <p:pic>
        <p:nvPicPr>
          <p:cNvPr id="3" name="图片 2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1487" y="3762703"/>
            <a:ext cx="6858765" cy="274159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15730" y="821168"/>
            <a:ext cx="7864522" cy="31336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1227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Kết quả hình ảnh cho 70s wood panel wall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0"/>
            <a:ext cx="12192001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5748" y="76198"/>
            <a:ext cx="3962402" cy="3962402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29550" y="190500"/>
            <a:ext cx="1665668" cy="1686664"/>
          </a:xfrm>
          <a:prstGeom prst="rect">
            <a:avLst/>
          </a:prstGeom>
        </p:spPr>
      </p:pic>
      <p:pic>
        <p:nvPicPr>
          <p:cNvPr id="17" name="Picture 11" descr="C:\Users\ADMIN\Desktop\Tai nguyen thiet ke tro choi\Angry birds epic birds\1505573783630 (2).png">
            <a:hlinkClick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5925" y="4240868"/>
            <a:ext cx="1265902" cy="6930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TextBox 15"/>
          <p:cNvSpPr txBox="1"/>
          <p:nvPr/>
        </p:nvSpPr>
        <p:spPr>
          <a:xfrm>
            <a:off x="401426" y="5201260"/>
            <a:ext cx="1165832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LẤY KẸO CHO ẾCH XANH</a:t>
            </a:r>
            <a:endParaRPr lang="en-US" sz="7200" b="1" dirty="0">
              <a:solidFill>
                <a:srgbClr val="008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Cut The Rope Magic Soundtrack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584367" y="515873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0574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37879" numSld="4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6326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70572" y="-613841"/>
            <a:ext cx="183163" cy="1993565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06328" y="5409293"/>
            <a:ext cx="1448707" cy="1448707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9107" y="998106"/>
            <a:ext cx="868494" cy="879442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9492" y="5145767"/>
            <a:ext cx="1831582" cy="183158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5208" y="5145767"/>
            <a:ext cx="1831582" cy="1831582"/>
          </a:xfrm>
          <a:prstGeom prst="rect">
            <a:avLst/>
          </a:prstGeom>
        </p:spPr>
      </p:pic>
      <p:pic>
        <p:nvPicPr>
          <p:cNvPr id="6146" name="Picture 2" descr="Kết quả hình ảnh cho stock.xchng"/>
          <p:cNvPicPr>
            <a:picLocks noChangeAspect="1" noChangeArrowheads="1"/>
          </p:cNvPicPr>
          <p:nvPr/>
        </p:nvPicPr>
        <p:blipFill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4568" b="92614" l="2875" r="95813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538" y="-1"/>
            <a:ext cx="8438670" cy="45284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ounded Rectangle 1"/>
          <p:cNvSpPr/>
          <p:nvPr/>
        </p:nvSpPr>
        <p:spPr>
          <a:xfrm>
            <a:off x="800099" y="4360862"/>
            <a:ext cx="3448051" cy="952500"/>
          </a:xfrm>
          <a:prstGeom prst="roundRect">
            <a:avLst/>
          </a:prstGeom>
          <a:solidFill>
            <a:srgbClr val="FFCC66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smtClean="0">
                <a:solidFill>
                  <a:srgbClr val="008000"/>
                </a:solidFill>
              </a:rPr>
              <a:t>A. 40</a:t>
            </a:r>
            <a:endParaRPr lang="en-US" sz="3600" dirty="0">
              <a:solidFill>
                <a:srgbClr val="008000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4419600" y="4376738"/>
            <a:ext cx="3300244" cy="952500"/>
          </a:xfrm>
          <a:prstGeom prst="roundRect">
            <a:avLst/>
          </a:prstGeom>
          <a:solidFill>
            <a:srgbClr val="FFCC66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smtClean="0">
                <a:solidFill>
                  <a:srgbClr val="008000"/>
                </a:solidFill>
              </a:rPr>
              <a:t>B</a:t>
            </a:r>
            <a:r>
              <a:rPr lang="en-US" sz="3600" smtClean="0">
                <a:solidFill>
                  <a:srgbClr val="008000"/>
                </a:solidFill>
              </a:rPr>
              <a:t>. </a:t>
            </a:r>
            <a:r>
              <a:rPr lang="en-US" sz="3600" smtClean="0">
                <a:solidFill>
                  <a:srgbClr val="008000"/>
                </a:solidFill>
              </a:rPr>
              <a:t>45</a:t>
            </a:r>
            <a:endParaRPr lang="en-US" sz="3600" dirty="0">
              <a:solidFill>
                <a:srgbClr val="008000"/>
              </a:solidFill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800100" y="5585308"/>
            <a:ext cx="3448050" cy="952500"/>
          </a:xfrm>
          <a:prstGeom prst="roundRect">
            <a:avLst/>
          </a:prstGeom>
          <a:solidFill>
            <a:srgbClr val="FFCC66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smtClean="0">
                <a:solidFill>
                  <a:srgbClr val="008000"/>
                </a:solidFill>
              </a:rPr>
              <a:t>C. 50</a:t>
            </a:r>
            <a:endParaRPr lang="en-US" sz="3600" dirty="0">
              <a:solidFill>
                <a:srgbClr val="008000"/>
              </a:solidFill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4419600" y="5577032"/>
            <a:ext cx="3300244" cy="952500"/>
          </a:xfrm>
          <a:prstGeom prst="roundRect">
            <a:avLst/>
          </a:prstGeom>
          <a:solidFill>
            <a:srgbClr val="FFCC66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smtClean="0">
                <a:solidFill>
                  <a:srgbClr val="008000"/>
                </a:solidFill>
              </a:rPr>
              <a:t>D. 14</a:t>
            </a:r>
            <a:endParaRPr lang="en-US" sz="3600" dirty="0">
              <a:solidFill>
                <a:srgbClr val="008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504950" y="1834426"/>
            <a:ext cx="60815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smtClean="0">
                <a:solidFill>
                  <a:srgbClr val="008000"/>
                </a:solidFill>
              </a:rPr>
              <a:t>Câu 1: 5 x 9 = ?</a:t>
            </a:r>
            <a:endParaRPr lang="en-US" sz="4000" dirty="0">
              <a:solidFill>
                <a:srgbClr val="008000"/>
              </a:solidFill>
            </a:endParaRPr>
          </a:p>
        </p:txBody>
      </p:sp>
      <p:pic>
        <p:nvPicPr>
          <p:cNvPr id="4" name="Picture 3">
            <a:hlinkClick r:id="" action="ppaction://hlinkshowjump?jump=nextslide"/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35358" y="5738270"/>
            <a:ext cx="1521215" cy="646575"/>
          </a:xfrm>
          <a:prstGeom prst="rect">
            <a:avLst/>
          </a:prstGeom>
        </p:spPr>
      </p:pic>
      <p:pic>
        <p:nvPicPr>
          <p:cNvPr id="5" name="Dung-ok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2763500" y="3123363"/>
            <a:ext cx="609600" cy="609600"/>
          </a:xfrm>
          <a:prstGeom prst="rect">
            <a:avLst/>
          </a:prstGeom>
        </p:spPr>
      </p:pic>
      <p:pic>
        <p:nvPicPr>
          <p:cNvPr id="6" name="Sai ok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2835561" y="4398125"/>
            <a:ext cx="609600" cy="609600"/>
          </a:xfrm>
          <a:prstGeom prst="rect">
            <a:avLst/>
          </a:prstGeom>
        </p:spPr>
      </p:pic>
      <p:pic>
        <p:nvPicPr>
          <p:cNvPr id="18" name="Sai ok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2763500" y="5272232"/>
            <a:ext cx="609600" cy="609600"/>
          </a:xfrm>
          <a:prstGeom prst="rect">
            <a:avLst/>
          </a:prstGeom>
        </p:spPr>
      </p:pic>
      <p:pic>
        <p:nvPicPr>
          <p:cNvPr id="19" name="Sai ok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2843358" y="6146339"/>
            <a:ext cx="609600" cy="609600"/>
          </a:xfrm>
          <a:prstGeom prst="rect">
            <a:avLst/>
          </a:prstGeom>
        </p:spPr>
      </p:pic>
      <p:pic>
        <p:nvPicPr>
          <p:cNvPr id="20" name="Picture 2" descr="C:\Users\ADMIN\Desktop\Doremon cau ca ( trac nghiem )\Picture1 (2).png"/>
          <p:cNvPicPr>
            <a:picLocks noChangeAspect="1" noChangeArrowheads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6957" y="1024253"/>
            <a:ext cx="786438" cy="8762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1" name="times up"/>
          <p:cNvGrpSpPr/>
          <p:nvPr/>
        </p:nvGrpSpPr>
        <p:grpSpPr>
          <a:xfrm>
            <a:off x="10639839" y="605061"/>
            <a:ext cx="757084" cy="375064"/>
            <a:chOff x="2989747" y="438150"/>
            <a:chExt cx="1572029" cy="683752"/>
          </a:xfrm>
        </p:grpSpPr>
        <p:sp>
          <p:nvSpPr>
            <p:cNvPr id="22" name="Rounded Rectangle 21"/>
            <p:cNvSpPr/>
            <p:nvPr/>
          </p:nvSpPr>
          <p:spPr>
            <a:xfrm>
              <a:off x="2989747" y="540553"/>
              <a:ext cx="1572029" cy="581349"/>
            </a:xfrm>
            <a:prstGeom prst="round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8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" name="Rounded Rectangle 22"/>
            <p:cNvSpPr/>
            <p:nvPr/>
          </p:nvSpPr>
          <p:spPr>
            <a:xfrm>
              <a:off x="2989747" y="438150"/>
              <a:ext cx="1572029" cy="581349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1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Bắt</a:t>
              </a:r>
              <a:r>
                <a:rPr lang="en-GB" sz="11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GB" sz="11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đầu</a:t>
              </a:r>
              <a:r>
                <a:rPr lang="en-GB" sz="11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!</a:t>
              </a:r>
              <a:endParaRPr lang="en-GB" sz="11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24" name="Picture 3" descr="C:\Users\ADMIN\Desktop\Picture2.png"/>
          <p:cNvPicPr>
            <a:picLocks noChangeAspect="1" noChangeArrowheads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1277" y="1192190"/>
            <a:ext cx="638980" cy="6389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" name="Group 24">
            <a:extLst>
              <a:ext uri="{FF2B5EF4-FFF2-40B4-BE49-F238E27FC236}">
                <a16:creationId xmlns=""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10985042" y="1180561"/>
            <a:ext cx="90244" cy="76328"/>
            <a:chOff x="2455863" y="2411803"/>
            <a:chExt cx="566738" cy="566738"/>
          </a:xfrm>
        </p:grpSpPr>
        <p:sp>
          <p:nvSpPr>
            <p:cNvPr id="26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=""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10986388" y="1732860"/>
            <a:ext cx="90244" cy="76328"/>
            <a:chOff x="2455863" y="2411803"/>
            <a:chExt cx="566738" cy="566738"/>
          </a:xfrm>
        </p:grpSpPr>
        <p:sp>
          <p:nvSpPr>
            <p:cNvPr id="32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=""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11283423" y="1473580"/>
            <a:ext cx="90244" cy="76328"/>
            <a:chOff x="2455863" y="2411803"/>
            <a:chExt cx="566738" cy="566738"/>
          </a:xfrm>
        </p:grpSpPr>
        <p:sp>
          <p:nvSpPr>
            <p:cNvPr id="38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=""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10713689" y="1498518"/>
            <a:ext cx="90244" cy="76328"/>
            <a:chOff x="2455863" y="2411803"/>
            <a:chExt cx="566738" cy="566738"/>
          </a:xfrm>
        </p:grpSpPr>
        <p:sp>
          <p:nvSpPr>
            <p:cNvPr id="44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49" name="Oval 107"/>
          <p:cNvSpPr>
            <a:spLocks noChangeArrowheads="1"/>
          </p:cNvSpPr>
          <p:nvPr/>
        </p:nvSpPr>
        <p:spPr bwMode="auto">
          <a:xfrm>
            <a:off x="10996279" y="1470702"/>
            <a:ext cx="67794" cy="57440"/>
          </a:xfrm>
          <a:prstGeom prst="ellipse">
            <a:avLst/>
          </a:prstGeom>
          <a:solidFill>
            <a:srgbClr val="5D5C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" name="Explosion 2 49"/>
          <p:cNvSpPr/>
          <p:nvPr/>
        </p:nvSpPr>
        <p:spPr>
          <a:xfrm>
            <a:off x="9653735" y="2188369"/>
            <a:ext cx="2362200" cy="1555530"/>
          </a:xfrm>
          <a:prstGeom prst="irregularSeal2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HẾT GIỜ</a:t>
            </a:r>
            <a:endParaRPr lang="en-US" sz="2400" dirty="0">
              <a:solidFill>
                <a:srgbClr val="0000FF"/>
              </a:solidFill>
            </a:endParaRPr>
          </a:p>
        </p:txBody>
      </p:sp>
      <p:pic>
        <p:nvPicPr>
          <p:cNvPr id="9" name="het gio-ok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2735899" y="1199499"/>
            <a:ext cx="609600" cy="609600"/>
          </a:xfrm>
          <a:prstGeom prst="rect">
            <a:avLst/>
          </a:prstGeom>
        </p:spPr>
      </p:pic>
      <p:pic>
        <p:nvPicPr>
          <p:cNvPr id="14" name="Tieng vo tay (mp3cut.net)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4173200" y="3134299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1231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9" dur="125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0" presetID="21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2.22222E-6 L 0.00156 0.625 " pathEditMode="relative" rAng="0" ptsTypes="AA">
                                      <p:cBhvr>
                                        <p:cTn id="6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" y="3125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252"/>
                            </p:stCondLst>
                            <p:childTnLst>
                              <p:par>
                                <p:cTn id="7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32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20000">
                                      <p:cBhvr>
                                        <p:cTn id="83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4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5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6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7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8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9" dur="5042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90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1" fill="hold">
                      <p:stCondLst>
                        <p:cond delay="0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7" dur="206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9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9" fill="hold">
                      <p:stCondLst>
                        <p:cond delay="0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5" dur="2060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06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7" fill="hold">
                      <p:stCondLst>
                        <p:cond delay="0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3" dur="2060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audio>
              <p:cMediaNode vol="100000">
                <p:cTn id="1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27273">
                <p:cTn id="1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audio>
              <p:cMediaNode vol="33333">
                <p:cTn id="11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  <p:audio>
              <p:cMediaNode vol="43939">
                <p:cTn id="1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2" dur="1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0000"/>
                            </p:stCondLst>
                            <p:childTnLst>
                              <p:par>
                                <p:cTn id="1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7" dur="1773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8" presetID="1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audio>
              <p:cMediaNode vol="80000">
                <p:cTn id="1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audio>
              <p:cMediaNode vol="42424">
                <p:cTn id="1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0" grpId="0" animBg="1"/>
      <p:bldP spid="10" grpId="1" animBg="1"/>
      <p:bldP spid="12" grpId="0" animBg="1"/>
      <p:bldP spid="12" grpId="1" animBg="1"/>
      <p:bldP spid="13" grpId="0" animBg="1"/>
      <p:bldP spid="13" grpId="1" animBg="1"/>
      <p:bldP spid="3" grpId="0"/>
      <p:bldP spid="50" grpId="0" animBg="1"/>
      <p:bldP spid="50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70572" y="-613841"/>
            <a:ext cx="183163" cy="199356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06328" y="5409293"/>
            <a:ext cx="1448707" cy="144870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9107" y="998106"/>
            <a:ext cx="868494" cy="87944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9492" y="5145767"/>
            <a:ext cx="1831582" cy="183158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5208" y="5145767"/>
            <a:ext cx="1831582" cy="1831582"/>
          </a:xfrm>
          <a:prstGeom prst="rect">
            <a:avLst/>
          </a:prstGeom>
        </p:spPr>
      </p:pic>
      <p:pic>
        <p:nvPicPr>
          <p:cNvPr id="8" name="Picture 2" descr="Kết quả hình ảnh cho stock.xchng"/>
          <p:cNvPicPr>
            <a:picLocks noChangeAspect="1" noChangeArrowheads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4568" b="92614" l="2875" r="95813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538" y="-1"/>
            <a:ext cx="8438670" cy="45284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ounded Rectangle 8"/>
          <p:cNvSpPr/>
          <p:nvPr/>
        </p:nvSpPr>
        <p:spPr>
          <a:xfrm>
            <a:off x="800099" y="4360862"/>
            <a:ext cx="3448051" cy="952500"/>
          </a:xfrm>
          <a:prstGeom prst="roundRect">
            <a:avLst/>
          </a:prstGeom>
          <a:solidFill>
            <a:srgbClr val="FFCC66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smtClean="0">
                <a:solidFill>
                  <a:srgbClr val="008000"/>
                </a:solidFill>
              </a:rPr>
              <a:t>A. 10</a:t>
            </a:r>
            <a:endParaRPr lang="en-US" sz="3600" dirty="0">
              <a:solidFill>
                <a:srgbClr val="008000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4419600" y="5538788"/>
            <a:ext cx="3300244" cy="952500"/>
          </a:xfrm>
          <a:prstGeom prst="roundRect">
            <a:avLst/>
          </a:prstGeom>
          <a:solidFill>
            <a:srgbClr val="FFCC66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smtClean="0">
                <a:solidFill>
                  <a:srgbClr val="008000"/>
                </a:solidFill>
              </a:rPr>
              <a:t>D</a:t>
            </a:r>
            <a:r>
              <a:rPr lang="en-US" sz="3600" smtClean="0">
                <a:solidFill>
                  <a:srgbClr val="008000"/>
                </a:solidFill>
              </a:rPr>
              <a:t>. </a:t>
            </a:r>
            <a:r>
              <a:rPr lang="en-US" sz="3600" smtClean="0">
                <a:solidFill>
                  <a:srgbClr val="008000"/>
                </a:solidFill>
              </a:rPr>
              <a:t>8</a:t>
            </a:r>
            <a:endParaRPr lang="en-US" sz="3600" dirty="0">
              <a:solidFill>
                <a:srgbClr val="008000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800100" y="5547208"/>
            <a:ext cx="3448050" cy="952500"/>
          </a:xfrm>
          <a:prstGeom prst="roundRect">
            <a:avLst/>
          </a:prstGeom>
          <a:solidFill>
            <a:srgbClr val="FFCC66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smtClean="0">
                <a:solidFill>
                  <a:srgbClr val="008000"/>
                </a:solidFill>
              </a:rPr>
              <a:t>C. 6</a:t>
            </a:r>
            <a:endParaRPr lang="en-US" sz="3600" dirty="0">
              <a:solidFill>
                <a:srgbClr val="008000"/>
              </a:solidFill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4419600" y="4376882"/>
            <a:ext cx="3300244" cy="952500"/>
          </a:xfrm>
          <a:prstGeom prst="roundRect">
            <a:avLst/>
          </a:prstGeom>
          <a:solidFill>
            <a:srgbClr val="FFCC66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smtClean="0">
                <a:solidFill>
                  <a:srgbClr val="008000"/>
                </a:solidFill>
              </a:rPr>
              <a:t>B. 12</a:t>
            </a:r>
            <a:endParaRPr lang="en-US" sz="3600" dirty="0">
              <a:solidFill>
                <a:srgbClr val="008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504950" y="1834426"/>
            <a:ext cx="60815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smtClean="0">
                <a:solidFill>
                  <a:srgbClr val="008000"/>
                </a:solidFill>
              </a:rPr>
              <a:t>Câu 2: 2 x 4 = ?</a:t>
            </a:r>
            <a:endParaRPr lang="en-US" sz="4000" dirty="0">
              <a:solidFill>
                <a:srgbClr val="008000"/>
              </a:solidFill>
            </a:endParaRPr>
          </a:p>
        </p:txBody>
      </p:sp>
      <p:pic>
        <p:nvPicPr>
          <p:cNvPr id="14" name="Picture 13">
            <a:hlinkClick r:id="" action="ppaction://hlinkshowjump?jump=nextslide"/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35358" y="5738270"/>
            <a:ext cx="1521215" cy="646575"/>
          </a:xfrm>
          <a:prstGeom prst="rect">
            <a:avLst/>
          </a:prstGeom>
        </p:spPr>
      </p:pic>
      <p:pic>
        <p:nvPicPr>
          <p:cNvPr id="15" name="Dung-ok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2763500" y="3123363"/>
            <a:ext cx="609600" cy="609600"/>
          </a:xfrm>
          <a:prstGeom prst="rect">
            <a:avLst/>
          </a:prstGeom>
        </p:spPr>
      </p:pic>
      <p:pic>
        <p:nvPicPr>
          <p:cNvPr id="16" name="Sai ok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2835561" y="4398125"/>
            <a:ext cx="609600" cy="609600"/>
          </a:xfrm>
          <a:prstGeom prst="rect">
            <a:avLst/>
          </a:prstGeom>
        </p:spPr>
      </p:pic>
      <p:pic>
        <p:nvPicPr>
          <p:cNvPr id="17" name="Sai ok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2763500" y="5272232"/>
            <a:ext cx="609600" cy="609600"/>
          </a:xfrm>
          <a:prstGeom prst="rect">
            <a:avLst/>
          </a:prstGeom>
        </p:spPr>
      </p:pic>
      <p:pic>
        <p:nvPicPr>
          <p:cNvPr id="18" name="Sai ok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2843358" y="6146339"/>
            <a:ext cx="609600" cy="609600"/>
          </a:xfrm>
          <a:prstGeom prst="rect">
            <a:avLst/>
          </a:prstGeom>
        </p:spPr>
      </p:pic>
      <p:pic>
        <p:nvPicPr>
          <p:cNvPr id="19" name="Picture 2" descr="C:\Users\ADMIN\Desktop\Doremon cau ca ( trac nghiem )\Picture1 (2).png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6957" y="1024253"/>
            <a:ext cx="786438" cy="8762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" name="times up"/>
          <p:cNvGrpSpPr/>
          <p:nvPr/>
        </p:nvGrpSpPr>
        <p:grpSpPr>
          <a:xfrm>
            <a:off x="10639839" y="605061"/>
            <a:ext cx="757084" cy="375064"/>
            <a:chOff x="2989747" y="438150"/>
            <a:chExt cx="1572029" cy="683752"/>
          </a:xfrm>
        </p:grpSpPr>
        <p:sp>
          <p:nvSpPr>
            <p:cNvPr id="21" name="Rounded Rectangle 20"/>
            <p:cNvSpPr/>
            <p:nvPr/>
          </p:nvSpPr>
          <p:spPr>
            <a:xfrm>
              <a:off x="2989747" y="540553"/>
              <a:ext cx="1572029" cy="581349"/>
            </a:xfrm>
            <a:prstGeom prst="round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8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" name="Rounded Rectangle 21"/>
            <p:cNvSpPr/>
            <p:nvPr/>
          </p:nvSpPr>
          <p:spPr>
            <a:xfrm>
              <a:off x="2989747" y="438150"/>
              <a:ext cx="1572029" cy="581349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1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Bắt</a:t>
              </a:r>
              <a:r>
                <a:rPr lang="en-GB" sz="11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GB" sz="11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đầu</a:t>
              </a:r>
              <a:r>
                <a:rPr lang="en-GB" sz="11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!</a:t>
              </a:r>
              <a:endParaRPr lang="en-GB" sz="11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23" name="Picture 3" descr="C:\Users\ADMIN\Desktop\Picture2.png"/>
          <p:cNvPicPr>
            <a:picLocks noChangeAspect="1" noChangeArrowheads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1277" y="1192190"/>
            <a:ext cx="638980" cy="6389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4" name="Group 23">
            <a:extLst>
              <a:ext uri="{FF2B5EF4-FFF2-40B4-BE49-F238E27FC236}">
                <a16:creationId xmlns=""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10985042" y="1180561"/>
            <a:ext cx="90244" cy="76328"/>
            <a:chOff x="2455863" y="2411803"/>
            <a:chExt cx="566738" cy="566738"/>
          </a:xfrm>
        </p:grpSpPr>
        <p:sp>
          <p:nvSpPr>
            <p:cNvPr id="25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=""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10986388" y="1732860"/>
            <a:ext cx="90244" cy="76328"/>
            <a:chOff x="2455863" y="2411803"/>
            <a:chExt cx="566738" cy="566738"/>
          </a:xfrm>
        </p:grpSpPr>
        <p:sp>
          <p:nvSpPr>
            <p:cNvPr id="31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11283423" y="1473580"/>
            <a:ext cx="90244" cy="76328"/>
            <a:chOff x="2455863" y="2411803"/>
            <a:chExt cx="566738" cy="566738"/>
          </a:xfrm>
        </p:grpSpPr>
        <p:sp>
          <p:nvSpPr>
            <p:cNvPr id="37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=""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10713689" y="1498518"/>
            <a:ext cx="90244" cy="76328"/>
            <a:chOff x="2455863" y="2411803"/>
            <a:chExt cx="566738" cy="566738"/>
          </a:xfrm>
        </p:grpSpPr>
        <p:sp>
          <p:nvSpPr>
            <p:cNvPr id="43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48" name="Oval 107"/>
          <p:cNvSpPr>
            <a:spLocks noChangeArrowheads="1"/>
          </p:cNvSpPr>
          <p:nvPr/>
        </p:nvSpPr>
        <p:spPr bwMode="auto">
          <a:xfrm>
            <a:off x="10996279" y="1470702"/>
            <a:ext cx="67794" cy="57440"/>
          </a:xfrm>
          <a:prstGeom prst="ellipse">
            <a:avLst/>
          </a:prstGeom>
          <a:solidFill>
            <a:srgbClr val="5D5C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" name="Explosion 2 48"/>
          <p:cNvSpPr/>
          <p:nvPr/>
        </p:nvSpPr>
        <p:spPr>
          <a:xfrm>
            <a:off x="9653735" y="2188369"/>
            <a:ext cx="2362200" cy="1555530"/>
          </a:xfrm>
          <a:prstGeom prst="irregularSeal2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HẾT GIỜ</a:t>
            </a:r>
            <a:endParaRPr lang="en-US" sz="2400" dirty="0">
              <a:solidFill>
                <a:srgbClr val="0000FF"/>
              </a:solidFill>
            </a:endParaRPr>
          </a:p>
        </p:txBody>
      </p:sp>
      <p:pic>
        <p:nvPicPr>
          <p:cNvPr id="50" name="het gio-ok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2735899" y="1199499"/>
            <a:ext cx="609600" cy="609600"/>
          </a:xfrm>
          <a:prstGeom prst="rect">
            <a:avLst/>
          </a:prstGeom>
        </p:spPr>
      </p:pic>
      <p:pic>
        <p:nvPicPr>
          <p:cNvPr id="51" name="Tieng vo tay (mp3cut.net)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4173200" y="3134299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38453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1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2" dur="1252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2.22222E-6 L 0.00156 0.625 " pathEditMode="relative" rAng="0" ptsTypes="AA">
                                      <p:cBhvr>
                                        <p:cTn id="6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" y="3125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252"/>
                            </p:stCondLst>
                            <p:childTnLst>
                              <p:par>
                                <p:cTn id="7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32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20000">
                                      <p:cBhvr>
                                        <p:cTn id="83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4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5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6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7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8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9" dur="5042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90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1" fill="hold">
                      <p:stCondLst>
                        <p:cond delay="0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7" dur="2060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9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9" fill="hold">
                      <p:stCondLst>
                        <p:cond delay="0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5" dur="2060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06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7" fill="hold">
                      <p:stCondLst>
                        <p:cond delay="0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3" dur="2060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audio>
              <p:cMediaNode vol="100000">
                <p:cTn id="1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audio>
              <p:cMediaNode vol="33333">
                <p:cTn id="1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  <p:audio>
              <p:cMediaNode vol="40909">
                <p:cTn id="11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  <p:audio>
              <p:cMediaNode vol="34848">
                <p:cTn id="1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2" dur="1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0000"/>
                            </p:stCondLst>
                            <p:childTnLst>
                              <p:par>
                                <p:cTn id="1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7" dur="1773" fill="hold"/>
                                        <p:tgtEl>
                                          <p:spTgt spid="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8" presetID="1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audio>
              <p:cMediaNode vol="80000">
                <p:cTn id="1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0"/>
                </p:tgtEl>
              </p:cMediaNode>
            </p:audio>
            <p:audio>
              <p:cMediaNode vol="42424">
                <p:cTn id="1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</p:childTnLst>
        </p:cTn>
      </p:par>
    </p:tnLst>
    <p:bldLst>
      <p:bldP spid="9" grpId="0" animBg="1"/>
      <p:bldP spid="9" grpId="1" animBg="1"/>
      <p:bldP spid="10" grpId="0" animBg="1"/>
      <p:bldP spid="10" grpId="1" animBg="1"/>
      <p:bldP spid="11" grpId="0" animBg="1"/>
      <p:bldP spid="11" grpId="1" animBg="1"/>
      <p:bldP spid="12" grpId="0" animBg="1"/>
      <p:bldP spid="12" grpId="1" animBg="1"/>
      <p:bldP spid="13" grpId="0"/>
      <p:bldP spid="49" grpId="0" animBg="1"/>
      <p:bldP spid="49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461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70572" y="-613841"/>
            <a:ext cx="183163" cy="199356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06328" y="5409293"/>
            <a:ext cx="1448707" cy="1448707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9107" y="998106"/>
            <a:ext cx="868494" cy="87944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9492" y="5145767"/>
            <a:ext cx="1831582" cy="183158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5208" y="5145767"/>
            <a:ext cx="1831582" cy="1831582"/>
          </a:xfrm>
          <a:prstGeom prst="rect">
            <a:avLst/>
          </a:prstGeom>
        </p:spPr>
      </p:pic>
      <p:pic>
        <p:nvPicPr>
          <p:cNvPr id="10" name="Picture 2" descr="Kết quả hình ảnh cho stock.xchng"/>
          <p:cNvPicPr>
            <a:picLocks noChangeAspect="1" noChangeArrowheads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4568" b="92614" l="2875" r="95813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538" y="-1"/>
            <a:ext cx="8438670" cy="45284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Rounded Rectangle 10"/>
          <p:cNvSpPr/>
          <p:nvPr/>
        </p:nvSpPr>
        <p:spPr>
          <a:xfrm>
            <a:off x="4419600" y="5566258"/>
            <a:ext cx="3448051" cy="952500"/>
          </a:xfrm>
          <a:prstGeom prst="roundRect">
            <a:avLst/>
          </a:prstGeom>
          <a:solidFill>
            <a:srgbClr val="FFCC66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smtClean="0">
                <a:solidFill>
                  <a:srgbClr val="008000"/>
                </a:solidFill>
              </a:rPr>
              <a:t>D. 5 x5</a:t>
            </a:r>
            <a:endParaRPr lang="en-US" sz="3600" dirty="0">
              <a:solidFill>
                <a:srgbClr val="008000"/>
              </a:solidFill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800098" y="4357007"/>
            <a:ext cx="3448051" cy="952500"/>
          </a:xfrm>
          <a:prstGeom prst="roundRect">
            <a:avLst/>
          </a:prstGeom>
          <a:solidFill>
            <a:srgbClr val="FFCC66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rgbClr val="008000"/>
                </a:solidFill>
              </a:rPr>
              <a:t>A</a:t>
            </a:r>
            <a:r>
              <a:rPr lang="en-US" sz="3600" smtClean="0">
                <a:solidFill>
                  <a:srgbClr val="008000"/>
                </a:solidFill>
              </a:rPr>
              <a:t>. </a:t>
            </a:r>
            <a:r>
              <a:rPr lang="en-US" sz="3600" smtClean="0">
                <a:solidFill>
                  <a:srgbClr val="008000"/>
                </a:solidFill>
              </a:rPr>
              <a:t>5 x 4</a:t>
            </a:r>
            <a:endParaRPr lang="en-US" sz="3600" dirty="0">
              <a:solidFill>
                <a:srgbClr val="008000"/>
              </a:solidFill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800100" y="5547208"/>
            <a:ext cx="3448050" cy="952500"/>
          </a:xfrm>
          <a:prstGeom prst="roundRect">
            <a:avLst/>
          </a:prstGeom>
          <a:solidFill>
            <a:srgbClr val="FFCC66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smtClean="0">
                <a:solidFill>
                  <a:srgbClr val="008000"/>
                </a:solidFill>
              </a:rPr>
              <a:t>C. 5 x 6</a:t>
            </a:r>
            <a:endParaRPr lang="en-US" sz="3600" dirty="0">
              <a:solidFill>
                <a:srgbClr val="008000"/>
              </a:solidFill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4419599" y="4376882"/>
            <a:ext cx="3448051" cy="952500"/>
          </a:xfrm>
          <a:prstGeom prst="roundRect">
            <a:avLst/>
          </a:prstGeom>
          <a:solidFill>
            <a:srgbClr val="FFCC66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smtClean="0">
                <a:solidFill>
                  <a:srgbClr val="008000"/>
                </a:solidFill>
              </a:rPr>
              <a:t>B. 5 x 10</a:t>
            </a:r>
            <a:endParaRPr lang="en-US" sz="3600" dirty="0">
              <a:solidFill>
                <a:srgbClr val="00800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504950" y="1834426"/>
            <a:ext cx="60815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smtClean="0">
                <a:solidFill>
                  <a:srgbClr val="008000"/>
                </a:solidFill>
              </a:rPr>
              <a:t>Câu 3: 2 x 10 = ?</a:t>
            </a:r>
            <a:endParaRPr lang="en-US" sz="4000" dirty="0">
              <a:solidFill>
                <a:srgbClr val="008000"/>
              </a:solidFill>
            </a:endParaRPr>
          </a:p>
        </p:txBody>
      </p:sp>
      <p:pic>
        <p:nvPicPr>
          <p:cNvPr id="16" name="Picture 15">
            <a:hlinkClick r:id="" action="ppaction://hlinkshowjump?jump=nextslide"/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35358" y="5738270"/>
            <a:ext cx="1521215" cy="646575"/>
          </a:xfrm>
          <a:prstGeom prst="rect">
            <a:avLst/>
          </a:prstGeom>
        </p:spPr>
      </p:pic>
      <p:pic>
        <p:nvPicPr>
          <p:cNvPr id="17" name="Dung-ok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2763500" y="3123363"/>
            <a:ext cx="609600" cy="609600"/>
          </a:xfrm>
          <a:prstGeom prst="rect">
            <a:avLst/>
          </a:prstGeom>
        </p:spPr>
      </p:pic>
      <p:pic>
        <p:nvPicPr>
          <p:cNvPr id="18" name="Sai ok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2835561" y="4398125"/>
            <a:ext cx="609600" cy="609600"/>
          </a:xfrm>
          <a:prstGeom prst="rect">
            <a:avLst/>
          </a:prstGeom>
        </p:spPr>
      </p:pic>
      <p:pic>
        <p:nvPicPr>
          <p:cNvPr id="19" name="Sai ok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2763500" y="5272232"/>
            <a:ext cx="609600" cy="609600"/>
          </a:xfrm>
          <a:prstGeom prst="rect">
            <a:avLst/>
          </a:prstGeom>
        </p:spPr>
      </p:pic>
      <p:pic>
        <p:nvPicPr>
          <p:cNvPr id="20" name="Sai ok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2843358" y="6146339"/>
            <a:ext cx="609600" cy="609600"/>
          </a:xfrm>
          <a:prstGeom prst="rect">
            <a:avLst/>
          </a:prstGeom>
        </p:spPr>
      </p:pic>
      <p:pic>
        <p:nvPicPr>
          <p:cNvPr id="21" name="Picture 2" descr="C:\Users\ADMIN\Desktop\Doremon cau ca ( trac nghiem )\Picture1 (2).png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6957" y="1024253"/>
            <a:ext cx="786438" cy="8762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2" name="times up"/>
          <p:cNvGrpSpPr/>
          <p:nvPr/>
        </p:nvGrpSpPr>
        <p:grpSpPr>
          <a:xfrm>
            <a:off x="10639839" y="605061"/>
            <a:ext cx="757084" cy="375064"/>
            <a:chOff x="2989747" y="438150"/>
            <a:chExt cx="1572029" cy="683752"/>
          </a:xfrm>
        </p:grpSpPr>
        <p:sp>
          <p:nvSpPr>
            <p:cNvPr id="23" name="Rounded Rectangle 22"/>
            <p:cNvSpPr/>
            <p:nvPr/>
          </p:nvSpPr>
          <p:spPr>
            <a:xfrm>
              <a:off x="2989747" y="540553"/>
              <a:ext cx="1572029" cy="581349"/>
            </a:xfrm>
            <a:prstGeom prst="round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8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Rounded Rectangle 23"/>
            <p:cNvSpPr/>
            <p:nvPr/>
          </p:nvSpPr>
          <p:spPr>
            <a:xfrm>
              <a:off x="2989747" y="438150"/>
              <a:ext cx="1572029" cy="581349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1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Bắt</a:t>
              </a:r>
              <a:r>
                <a:rPr lang="en-GB" sz="11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GB" sz="11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đầu</a:t>
              </a:r>
              <a:r>
                <a:rPr lang="en-GB" sz="11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!</a:t>
              </a:r>
              <a:endParaRPr lang="en-GB" sz="11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25" name="Picture 3" descr="C:\Users\ADMIN\Desktop\Picture2.png"/>
          <p:cNvPicPr>
            <a:picLocks noChangeAspect="1" noChangeArrowheads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1277" y="1192190"/>
            <a:ext cx="638980" cy="6389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6" name="Group 25">
            <a:extLst>
              <a:ext uri="{FF2B5EF4-FFF2-40B4-BE49-F238E27FC236}">
                <a16:creationId xmlns=""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10985042" y="1180561"/>
            <a:ext cx="90244" cy="76328"/>
            <a:chOff x="2455863" y="2411803"/>
            <a:chExt cx="566738" cy="566738"/>
          </a:xfrm>
        </p:grpSpPr>
        <p:sp>
          <p:nvSpPr>
            <p:cNvPr id="27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=""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10986388" y="1732860"/>
            <a:ext cx="90244" cy="76328"/>
            <a:chOff x="2455863" y="2411803"/>
            <a:chExt cx="566738" cy="566738"/>
          </a:xfrm>
        </p:grpSpPr>
        <p:sp>
          <p:nvSpPr>
            <p:cNvPr id="33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=""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11283423" y="1473580"/>
            <a:ext cx="90244" cy="76328"/>
            <a:chOff x="2455863" y="2411803"/>
            <a:chExt cx="566738" cy="566738"/>
          </a:xfrm>
        </p:grpSpPr>
        <p:sp>
          <p:nvSpPr>
            <p:cNvPr id="39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=""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10713689" y="1498518"/>
            <a:ext cx="90244" cy="76328"/>
            <a:chOff x="2455863" y="2411803"/>
            <a:chExt cx="566738" cy="566738"/>
          </a:xfrm>
        </p:grpSpPr>
        <p:sp>
          <p:nvSpPr>
            <p:cNvPr id="45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50" name="Oval 107"/>
          <p:cNvSpPr>
            <a:spLocks noChangeArrowheads="1"/>
          </p:cNvSpPr>
          <p:nvPr/>
        </p:nvSpPr>
        <p:spPr bwMode="auto">
          <a:xfrm>
            <a:off x="10996279" y="1470702"/>
            <a:ext cx="67794" cy="57440"/>
          </a:xfrm>
          <a:prstGeom prst="ellipse">
            <a:avLst/>
          </a:prstGeom>
          <a:solidFill>
            <a:srgbClr val="5D5C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1" name="Explosion 2 50"/>
          <p:cNvSpPr/>
          <p:nvPr/>
        </p:nvSpPr>
        <p:spPr>
          <a:xfrm>
            <a:off x="9653735" y="2188369"/>
            <a:ext cx="2362200" cy="1555530"/>
          </a:xfrm>
          <a:prstGeom prst="irregularSeal2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HẾT GIỜ</a:t>
            </a:r>
            <a:endParaRPr lang="en-US" sz="2400" dirty="0">
              <a:solidFill>
                <a:srgbClr val="0000FF"/>
              </a:solidFill>
            </a:endParaRPr>
          </a:p>
        </p:txBody>
      </p:sp>
      <p:pic>
        <p:nvPicPr>
          <p:cNvPr id="52" name="het gio-ok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2735899" y="1199499"/>
            <a:ext cx="609600" cy="609600"/>
          </a:xfrm>
          <a:prstGeom prst="rect">
            <a:avLst/>
          </a:prstGeom>
        </p:spPr>
      </p:pic>
      <p:pic>
        <p:nvPicPr>
          <p:cNvPr id="53" name="Tieng vo tay (mp3cut.net)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4173200" y="3134299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4440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1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2" dur="1252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2.22222E-6 L 0.00156 0.625 " pathEditMode="relative" rAng="0" ptsTypes="AA">
                                      <p:cBhvr>
                                        <p:cTn id="6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" y="3125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252"/>
                            </p:stCondLst>
                            <p:childTnLst>
                              <p:par>
                                <p:cTn id="7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32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20000">
                                      <p:cBhvr>
                                        <p:cTn id="83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4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5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6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7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8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9" dur="5042" fill="hold"/>
                                        <p:tgtEl>
                                          <p:spTgt spid="5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90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1" fill="hold">
                      <p:stCondLst>
                        <p:cond delay="0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7" dur="2060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98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9" fill="hold">
                      <p:stCondLst>
                        <p:cond delay="0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5" dur="2060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106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7" fill="hold">
                      <p:stCondLst>
                        <p:cond delay="0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3" dur="2060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audio>
              <p:cMediaNode vol="100000">
                <p:cTn id="1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  <p:audio>
              <p:cMediaNode vol="39394">
                <p:cTn id="1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  <p:audio>
              <p:cMediaNode vol="36364">
                <p:cTn id="11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  <p:audio>
              <p:cMediaNode vol="33333">
                <p:cTn id="1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"/>
                </p:tgtEl>
              </p:cMediaNode>
            </p:audio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2" dur="1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0000"/>
                            </p:stCondLst>
                            <p:childTnLst>
                              <p:par>
                                <p:cTn id="1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7" dur="1773" fill="hold"/>
                                        <p:tgtEl>
                                          <p:spTgt spid="5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8" presetID="1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audio>
              <p:cMediaNode vol="80000">
                <p:cTn id="1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2"/>
                </p:tgtEl>
              </p:cMediaNode>
            </p:audio>
            <p:audio>
              <p:cMediaNode vol="42424">
                <p:cTn id="1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3"/>
                </p:tgtEl>
              </p:cMediaNode>
            </p:audio>
          </p:childTnLst>
        </p:cTn>
      </p:par>
    </p:tnLst>
    <p:bldLst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15" grpId="0"/>
      <p:bldP spid="51" grpId="0" animBg="1"/>
      <p:bldP spid="51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B5044254-DE52-4029-B43E-ACD26C567FBA}"/>
              </a:ext>
            </a:extLst>
          </p:cNvPr>
          <p:cNvGrpSpPr/>
          <p:nvPr/>
        </p:nvGrpSpPr>
        <p:grpSpPr>
          <a:xfrm>
            <a:off x="916274" y="106016"/>
            <a:ext cx="2268388" cy="980661"/>
            <a:chOff x="1446361" y="0"/>
            <a:chExt cx="2268388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xmlns="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xmlns="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xmlns="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xmlns="" id="{46C80A5A-72BA-45B9-A254-2A8D09624ECF}"/>
                </a:ext>
              </a:extLst>
            </p:cNvPr>
            <p:cNvSpPr txBox="1"/>
            <p:nvPr/>
          </p:nvSpPr>
          <p:spPr>
            <a:xfrm>
              <a:off x="1446361" y="206880"/>
              <a:ext cx="226838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79646">
                      <a:lumMod val="75000"/>
                    </a:srgbClr>
                  </a:solidFill>
                  <a:effectLst/>
                  <a:uLnTx/>
                  <a:uFillTx/>
                  <a:latin typeface="UTM Cookies"/>
                  <a:ea typeface="+mn-ea"/>
                  <a:cs typeface="+mn-cs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D049F577-F92A-4405-A19E-48EB947980F5}"/>
              </a:ext>
            </a:extLst>
          </p:cNvPr>
          <p:cNvSpPr txBox="1"/>
          <p:nvPr/>
        </p:nvSpPr>
        <p:spPr>
          <a:xfrm>
            <a:off x="3119726" y="327868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PHÉP NHÂN, PHÉP CHIA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05E2FA4-701D-4C92-898E-7EE4AF07FEBA}"/>
              </a:ext>
            </a:extLst>
          </p:cNvPr>
          <p:cNvSpPr txBox="1"/>
          <p:nvPr/>
        </p:nvSpPr>
        <p:spPr>
          <a:xfrm>
            <a:off x="2521589" y="2212663"/>
            <a:ext cx="6827831" cy="1828193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solidFill>
                    <a:srgbClr val="7030A0"/>
                  </a:solidFill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BÀI 45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1" i="0" u="none" strike="noStrike" kern="1200" cap="none" spc="0" normalizeH="0" baseline="0" noProof="0" dirty="0">
                <a:ln>
                  <a:solidFill>
                    <a:srgbClr val="7030A0"/>
                  </a:solidFill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 CHUNG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D05E2FA4-701D-4C92-898E-7EE4AF07FEBA}"/>
              </a:ext>
            </a:extLst>
          </p:cNvPr>
          <p:cNvSpPr txBox="1"/>
          <p:nvPr/>
        </p:nvSpPr>
        <p:spPr>
          <a:xfrm>
            <a:off x="5177764" y="4225394"/>
            <a:ext cx="1515479" cy="76309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000" b="1" i="0" u="none" strike="noStrike" kern="1200" cap="none" spc="0" normalizeH="0" baseline="0" noProof="0" dirty="0" err="1">
                <a:ln>
                  <a:solidFill>
                    <a:srgbClr val="7030A0"/>
                  </a:solidFill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Tiết</a:t>
            </a:r>
            <a:r>
              <a:rPr kumimoji="0" lang="en-GB" sz="4000" b="1" i="0" u="none" strike="noStrike" kern="1200" cap="none" spc="0" normalizeH="0" baseline="0" noProof="0" dirty="0">
                <a:ln>
                  <a:solidFill>
                    <a:srgbClr val="7030A0"/>
                  </a:solidFill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 2</a:t>
            </a:r>
            <a:endParaRPr kumimoji="0" lang="vi-VN" sz="5400" b="1" i="0" u="none" strike="noStrike" kern="1200" cap="none" spc="0" normalizeH="0" baseline="0" noProof="0" dirty="0">
              <a:ln>
                <a:solidFill>
                  <a:srgbClr val="7030A0"/>
                </a:solidFill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52813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D049F577-F92A-4405-A19E-48EB947980F5}"/>
              </a:ext>
            </a:extLst>
          </p:cNvPr>
          <p:cNvSpPr txBox="1"/>
          <p:nvPr/>
        </p:nvSpPr>
        <p:spPr>
          <a:xfrm>
            <a:off x="2399453" y="1049490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000" b="1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YÊU CẦU CẦN ĐẠT</a:t>
            </a:r>
            <a:endParaRPr kumimoji="0" lang="vi-VN" sz="4000" b="1" i="0" u="none" strike="noStrike" kern="1200" cap="none" spc="0" normalizeH="0" baseline="0" noProof="0" dirty="0">
              <a:ln>
                <a:noFill/>
              </a:ln>
              <a:solidFill>
                <a:srgbClr val="F79646">
                  <a:lumMod val="75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D049F577-F92A-4405-A19E-48EB947980F5}"/>
              </a:ext>
            </a:extLst>
          </p:cNvPr>
          <p:cNvSpPr txBox="1"/>
          <p:nvPr/>
        </p:nvSpPr>
        <p:spPr>
          <a:xfrm>
            <a:off x="1437757" y="2263435"/>
            <a:ext cx="95140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- </a:t>
            </a:r>
            <a:r>
              <a:rPr kumimoji="0" lang="en-GB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Thực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hiện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được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phép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nhân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và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phép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chia.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srgbClr val="F79646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049F577-F92A-4405-A19E-48EB947980F5}"/>
              </a:ext>
            </a:extLst>
          </p:cNvPr>
          <p:cNvSpPr txBox="1"/>
          <p:nvPr/>
        </p:nvSpPr>
        <p:spPr>
          <a:xfrm>
            <a:off x="1437757" y="3262464"/>
            <a:ext cx="951402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- </a:t>
            </a:r>
            <a:r>
              <a:rPr kumimoji="0" lang="en-GB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Giải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được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bài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toán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thực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tế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liên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quan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đến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phép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chia.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srgbClr val="F79646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0511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xmlns="" id="{A599B812-4801-4BE4-911B-CA757092FF9B}"/>
              </a:ext>
            </a:extLst>
          </p:cNvPr>
          <p:cNvSpPr/>
          <p:nvPr/>
        </p:nvSpPr>
        <p:spPr>
          <a:xfrm>
            <a:off x="2967936" y="61854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AC7BE8C2-B457-4A5C-8458-AB56C969DF68}"/>
              </a:ext>
            </a:extLst>
          </p:cNvPr>
          <p:cNvSpPr txBox="1"/>
          <p:nvPr/>
        </p:nvSpPr>
        <p:spPr>
          <a:xfrm>
            <a:off x="3405258" y="618543"/>
            <a:ext cx="1741182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Tính nhẩm.</a:t>
            </a:r>
          </a:p>
        </p:txBody>
      </p:sp>
      <p:pic>
        <p:nvPicPr>
          <p:cNvPr id="4" name="Picture 3" descr="C:\Users\TUAN\Downloads\Luyện tập 1.png">
            <a:extLst>
              <a:ext uri="{FF2B5EF4-FFF2-40B4-BE49-F238E27FC236}">
                <a16:creationId xmlns:a16="http://schemas.microsoft.com/office/drawing/2014/main" xmlns="" id="{CFDA6AC3-EA7E-41AD-8570-326376CD30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xmlns="" id="{7E4BAC3C-38B9-4D41-A372-260530070589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0152" y="835413"/>
            <a:ext cx="10452983" cy="5277432"/>
          </a:xfrm>
          <a:prstGeom prst="rect">
            <a:avLst/>
          </a:prstGeom>
        </p:spPr>
      </p:pic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CAEB2BA8-B977-437B-B478-B7DEC1BA0F6D}"/>
              </a:ext>
            </a:extLst>
          </p:cNvPr>
          <p:cNvGrpSpPr/>
          <p:nvPr/>
        </p:nvGrpSpPr>
        <p:grpSpPr>
          <a:xfrm>
            <a:off x="4073448" y="1732230"/>
            <a:ext cx="662828" cy="662828"/>
            <a:chOff x="1750173" y="2926500"/>
            <a:chExt cx="662828" cy="662828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xmlns="" id="{9C2173C0-E950-496B-8C20-842F0027B728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3EFF5A9B-D18B-43EA-BE68-BD41CFCD00D7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xmlns="" id="{9E40F690-D73C-4AFE-9B32-A05F0C391E0F}"/>
              </a:ext>
            </a:extLst>
          </p:cNvPr>
          <p:cNvGrpSpPr/>
          <p:nvPr/>
        </p:nvGrpSpPr>
        <p:grpSpPr>
          <a:xfrm>
            <a:off x="5433172" y="1547006"/>
            <a:ext cx="662828" cy="662828"/>
            <a:chOff x="1750173" y="2926500"/>
            <a:chExt cx="662828" cy="662828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xmlns="" id="{273B5B9B-A96F-47FA-AA9F-6474374613E0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E04CFC96-66FE-479F-98D3-1C1DE8FACE42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xmlns="" id="{88E62FAE-316E-4991-837C-88B839D873F2}"/>
              </a:ext>
            </a:extLst>
          </p:cNvPr>
          <p:cNvGrpSpPr/>
          <p:nvPr/>
        </p:nvGrpSpPr>
        <p:grpSpPr>
          <a:xfrm>
            <a:off x="6792896" y="1400816"/>
            <a:ext cx="662828" cy="662828"/>
            <a:chOff x="1750173" y="2926500"/>
            <a:chExt cx="662828" cy="662828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xmlns="" id="{8783FE1A-4F0B-4648-9B2F-BBBAE1770F9C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36D8CB7B-916C-4D60-BBBD-74C811EF46AD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14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xmlns="" id="{BE2D9647-AED2-4635-91D9-BE31EB14ED5E}"/>
              </a:ext>
            </a:extLst>
          </p:cNvPr>
          <p:cNvGrpSpPr/>
          <p:nvPr/>
        </p:nvGrpSpPr>
        <p:grpSpPr>
          <a:xfrm>
            <a:off x="8464607" y="1501916"/>
            <a:ext cx="662828" cy="662828"/>
            <a:chOff x="1750173" y="2926500"/>
            <a:chExt cx="662828" cy="662828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xmlns="" id="{821CE982-E664-4186-AAE6-6D788115170E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F9E9C6B5-9626-41CA-9278-E0BD31A65356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xmlns="" id="{BA85D2F5-ACEF-4ECC-B504-C5E353EF7B88}"/>
              </a:ext>
            </a:extLst>
          </p:cNvPr>
          <p:cNvGrpSpPr/>
          <p:nvPr/>
        </p:nvGrpSpPr>
        <p:grpSpPr>
          <a:xfrm>
            <a:off x="9439296" y="2133564"/>
            <a:ext cx="662828" cy="662828"/>
            <a:chOff x="1750173" y="2926500"/>
            <a:chExt cx="662828" cy="662828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xmlns="" id="{8A2A4A4E-8EFC-4033-B516-F0BBA3C35E27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xmlns="" id="{B4DFF409-DA4B-4C8D-B9ED-E222C0AF2B19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xmlns="" id="{985236B0-29D5-4D23-BE52-D4DCCE36980C}"/>
              </a:ext>
            </a:extLst>
          </p:cNvPr>
          <p:cNvGrpSpPr/>
          <p:nvPr/>
        </p:nvGrpSpPr>
        <p:grpSpPr>
          <a:xfrm>
            <a:off x="8491110" y="2970974"/>
            <a:ext cx="662828" cy="662828"/>
            <a:chOff x="1750173" y="2926500"/>
            <a:chExt cx="662828" cy="662828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xmlns="" id="{CA633082-8DD1-42DC-876B-0BB7B8023FAD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xmlns="" id="{48ED8ABD-698D-4E5A-81EE-44379432630E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xmlns="" id="{28A082FF-FC03-4CF4-8ADC-5E457A2A5563}"/>
              </a:ext>
            </a:extLst>
          </p:cNvPr>
          <p:cNvGrpSpPr/>
          <p:nvPr/>
        </p:nvGrpSpPr>
        <p:grpSpPr>
          <a:xfrm>
            <a:off x="7124310" y="3145311"/>
            <a:ext cx="662828" cy="662828"/>
            <a:chOff x="1750173" y="2926500"/>
            <a:chExt cx="662828" cy="662828"/>
          </a:xfrm>
        </p:grpSpPr>
        <p:sp>
          <p:nvSpPr>
            <p:cNvPr id="40" name="Oval 39">
              <a:extLst>
                <a:ext uri="{FF2B5EF4-FFF2-40B4-BE49-F238E27FC236}">
                  <a16:creationId xmlns:a16="http://schemas.microsoft.com/office/drawing/2014/main" xmlns="" id="{C5DB6378-680E-455B-ABB8-F2EB69CD1BF4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xmlns="" id="{C45F5AF2-F524-438A-B7F2-CA98176DFF1E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45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xmlns="" id="{EF797ACE-A15F-44C7-BADD-4086568935DF}"/>
              </a:ext>
            </a:extLst>
          </p:cNvPr>
          <p:cNvGrpSpPr/>
          <p:nvPr/>
        </p:nvGrpSpPr>
        <p:grpSpPr>
          <a:xfrm>
            <a:off x="5433172" y="3302388"/>
            <a:ext cx="662828" cy="662828"/>
            <a:chOff x="1750173" y="2926500"/>
            <a:chExt cx="662828" cy="662828"/>
          </a:xfrm>
        </p:grpSpPr>
        <p:sp>
          <p:nvSpPr>
            <p:cNvPr id="43" name="Oval 42">
              <a:extLst>
                <a:ext uri="{FF2B5EF4-FFF2-40B4-BE49-F238E27FC236}">
                  <a16:creationId xmlns:a16="http://schemas.microsoft.com/office/drawing/2014/main" xmlns="" id="{10E5DC6D-91E6-4470-8F8E-BE5030F03BBB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xmlns="" id="{6829BEA9-63C3-418E-B58D-94B905051CF2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9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xmlns="" id="{84AD4CDA-2BA1-40A9-A29D-3CB5A2558423}"/>
              </a:ext>
            </a:extLst>
          </p:cNvPr>
          <p:cNvGrpSpPr/>
          <p:nvPr/>
        </p:nvGrpSpPr>
        <p:grpSpPr>
          <a:xfrm>
            <a:off x="3437123" y="3546891"/>
            <a:ext cx="662828" cy="662828"/>
            <a:chOff x="1750173" y="2926500"/>
            <a:chExt cx="662828" cy="662828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xmlns="" id="{130C2E5A-3E96-4789-8BA4-2B60E494F3D2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xmlns="" id="{E132959A-ACFD-4E69-8800-9C7429DFDD34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xmlns="" id="{6B000701-B9C0-4ECB-A672-2CF1A151B099}"/>
              </a:ext>
            </a:extLst>
          </p:cNvPr>
          <p:cNvGrpSpPr/>
          <p:nvPr/>
        </p:nvGrpSpPr>
        <p:grpSpPr>
          <a:xfrm>
            <a:off x="3799162" y="5437949"/>
            <a:ext cx="662828" cy="662828"/>
            <a:chOff x="1750173" y="2926500"/>
            <a:chExt cx="662828" cy="662828"/>
          </a:xfrm>
        </p:grpSpPr>
        <p:sp>
          <p:nvSpPr>
            <p:cNvPr id="49" name="Oval 48">
              <a:extLst>
                <a:ext uri="{FF2B5EF4-FFF2-40B4-BE49-F238E27FC236}">
                  <a16:creationId xmlns:a16="http://schemas.microsoft.com/office/drawing/2014/main" xmlns="" id="{BBEA266D-5409-43E4-BF99-60109B39AC26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xmlns="" id="{0CC61063-A632-413C-91A3-156E0E70F8E8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35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xmlns="" id="{C13398B4-7387-40D0-A180-936427DCD023}"/>
              </a:ext>
            </a:extLst>
          </p:cNvPr>
          <p:cNvGrpSpPr/>
          <p:nvPr/>
        </p:nvGrpSpPr>
        <p:grpSpPr>
          <a:xfrm>
            <a:off x="6208305" y="5450017"/>
            <a:ext cx="662828" cy="662828"/>
            <a:chOff x="1750173" y="2926500"/>
            <a:chExt cx="662828" cy="662828"/>
          </a:xfrm>
        </p:grpSpPr>
        <p:sp>
          <p:nvSpPr>
            <p:cNvPr id="52" name="Oval 51">
              <a:extLst>
                <a:ext uri="{FF2B5EF4-FFF2-40B4-BE49-F238E27FC236}">
                  <a16:creationId xmlns:a16="http://schemas.microsoft.com/office/drawing/2014/main" xmlns="" id="{E5ED02B5-0A19-4206-B2D1-B68179F19006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xmlns="" id="{B56F4974-5E11-41BC-8CB8-64F3FEE2B29C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xmlns="" id="{1484D56E-3C4A-43CA-AE73-A03706C607E6}"/>
              </a:ext>
            </a:extLst>
          </p:cNvPr>
          <p:cNvGrpSpPr/>
          <p:nvPr/>
        </p:nvGrpSpPr>
        <p:grpSpPr>
          <a:xfrm>
            <a:off x="7954620" y="5330392"/>
            <a:ext cx="662828" cy="662828"/>
            <a:chOff x="1750173" y="2926500"/>
            <a:chExt cx="662828" cy="662828"/>
          </a:xfrm>
        </p:grpSpPr>
        <p:sp>
          <p:nvSpPr>
            <p:cNvPr id="55" name="Oval 54">
              <a:extLst>
                <a:ext uri="{FF2B5EF4-FFF2-40B4-BE49-F238E27FC236}">
                  <a16:creationId xmlns:a16="http://schemas.microsoft.com/office/drawing/2014/main" xmlns="" id="{9B7F3560-8300-4F10-8491-BAB709B2A1E6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xmlns="" id="{39C55D43-EDC9-4B86-934E-67B9E739A569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12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6734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xmlns="" id="{4987E807-00A6-4C99-B4A9-7ABAE8546B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grpSp>
        <p:nvGrpSpPr>
          <p:cNvPr id="67" name="Group 66">
            <a:extLst>
              <a:ext uri="{FF2B5EF4-FFF2-40B4-BE49-F238E27FC236}">
                <a16:creationId xmlns:a16="http://schemas.microsoft.com/office/drawing/2014/main" xmlns="" id="{503F9770-5F19-449D-8564-8D07A9AFFDF5}"/>
              </a:ext>
            </a:extLst>
          </p:cNvPr>
          <p:cNvGrpSpPr/>
          <p:nvPr/>
        </p:nvGrpSpPr>
        <p:grpSpPr>
          <a:xfrm>
            <a:off x="1852526" y="2287511"/>
            <a:ext cx="7587524" cy="2863629"/>
            <a:chOff x="1852526" y="2287511"/>
            <a:chExt cx="7587524" cy="2863629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xmlns="" id="{BB587020-FFA1-4F50-9FE0-003F56B8D92D}"/>
                </a:ext>
              </a:extLst>
            </p:cNvPr>
            <p:cNvSpPr/>
            <p:nvPr/>
          </p:nvSpPr>
          <p:spPr>
            <a:xfrm>
              <a:off x="2535460" y="2876778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xmlns="" id="{01786094-41C3-4485-A834-74A144EAA937}"/>
                </a:ext>
              </a:extLst>
            </p:cNvPr>
            <p:cNvSpPr/>
            <p:nvPr/>
          </p:nvSpPr>
          <p:spPr>
            <a:xfrm>
              <a:off x="5261514" y="2876778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xmlns="" id="{1FC1B57F-0053-4F9E-B3E1-4E3273B6620A}"/>
                </a:ext>
              </a:extLst>
            </p:cNvPr>
            <p:cNvSpPr/>
            <p:nvPr/>
          </p:nvSpPr>
          <p:spPr>
            <a:xfrm>
              <a:off x="8167577" y="2876778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xmlns="" id="{7C104E2E-E83B-4E77-958E-68FF03703911}"/>
                </a:ext>
              </a:extLst>
            </p:cNvPr>
            <p:cNvSpPr/>
            <p:nvPr/>
          </p:nvSpPr>
          <p:spPr>
            <a:xfrm>
              <a:off x="4005030" y="4388105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xmlns="" id="{13D55049-8220-4642-94AE-67A8E669EB17}"/>
                </a:ext>
              </a:extLst>
            </p:cNvPr>
            <p:cNvSpPr/>
            <p:nvPr/>
          </p:nvSpPr>
          <p:spPr>
            <a:xfrm>
              <a:off x="6917272" y="4314423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xmlns="" id="{2A150CB9-A369-473B-9F36-7C46EA287BA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1852526" y="2394070"/>
              <a:ext cx="1801114" cy="1248140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xmlns="" id="{4C277901-43B1-4465-98CD-4DCF3874739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95248" y="2336528"/>
              <a:ext cx="1842649" cy="1305681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xmlns="" id="{656E8CB4-030A-4A96-9769-7FC315D6459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636966" y="2287511"/>
              <a:ext cx="1803084" cy="1354698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xmlns="" id="{C79B314D-A634-459C-9C8F-730EEAF9C8B0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37897" y="3748863"/>
              <a:ext cx="1550290" cy="1346176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xmlns="" id="{6B935C9E-A978-455D-8D2A-E48D0F35611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05258" y="3924300"/>
              <a:ext cx="1803083" cy="1226840"/>
            </a:xfrm>
            <a:prstGeom prst="rect">
              <a:avLst/>
            </a:prstGeom>
          </p:spPr>
        </p:pic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xmlns="" id="{38DAADCA-A13D-447B-AB17-75F7824A0225}"/>
              </a:ext>
            </a:extLst>
          </p:cNvPr>
          <p:cNvSpPr/>
          <p:nvPr/>
        </p:nvSpPr>
        <p:spPr>
          <a:xfrm>
            <a:off x="2967936" y="61854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7F4D03E9-597D-413E-B024-BE135C52D99D}"/>
              </a:ext>
            </a:extLst>
          </p:cNvPr>
          <p:cNvSpPr txBox="1"/>
          <p:nvPr/>
        </p:nvSpPr>
        <p:spPr>
          <a:xfrm>
            <a:off x="3405258" y="618543"/>
            <a:ext cx="4222631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Tìm chuồng cho chim bồ câu.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A8D72AE7-C67D-41AD-941F-A9AA871A5992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r="80715"/>
          <a:stretch/>
        </p:blipFill>
        <p:spPr>
          <a:xfrm>
            <a:off x="9421874" y="3114675"/>
            <a:ext cx="1748087" cy="1619249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1421AA4C-C949-4B5F-89C8-04EE2D85EC09}"/>
              </a:ext>
            </a:extLst>
          </p:cNvPr>
          <p:cNvPicPr>
            <a:picLocks noChangeAspect="1"/>
          </p:cNvPicPr>
          <p:nvPr/>
        </p:nvPicPr>
        <p:blipFill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13645" y="3613986"/>
            <a:ext cx="1785014" cy="13546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6C4F05A9-5F14-425F-85B3-3FA64C422D76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27481" t="1719" r="53234" b="-1719"/>
          <a:stretch/>
        </p:blipFill>
        <p:spPr>
          <a:xfrm>
            <a:off x="8176504" y="4825285"/>
            <a:ext cx="1742150" cy="161375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21D16D24-E89F-4DBA-A78D-056F289A5B22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53586" t="-3212" r="27129" b="3212"/>
          <a:stretch/>
        </p:blipFill>
        <p:spPr>
          <a:xfrm>
            <a:off x="5040078" y="4976811"/>
            <a:ext cx="1652344" cy="153056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xmlns="" id="{A3C56203-B28F-4456-8A23-ECE099C1B30C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80503" r="212"/>
          <a:stretch/>
        </p:blipFill>
        <p:spPr>
          <a:xfrm>
            <a:off x="2126929" y="4778018"/>
            <a:ext cx="1844205" cy="170828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C55845E1-00C1-4E86-8C3D-20ABBD4DD915}"/>
              </a:ext>
            </a:extLst>
          </p:cNvPr>
          <p:cNvPicPr>
            <a:picLocks noChangeAspect="1"/>
          </p:cNvPicPr>
          <p:nvPr/>
        </p:nvPicPr>
        <p:blipFill rotWithShape="1">
          <a:blip r:embed="rId1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r="79094"/>
          <a:stretch/>
        </p:blipFill>
        <p:spPr>
          <a:xfrm>
            <a:off x="730152" y="1100099"/>
            <a:ext cx="1849898" cy="17526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6D9640EA-4EF9-4A7D-9AA1-5273DDCB1038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25791" t="926" r="50336" b="-926"/>
          <a:stretch/>
        </p:blipFill>
        <p:spPr>
          <a:xfrm>
            <a:off x="3460559" y="809309"/>
            <a:ext cx="2112470" cy="175260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xmlns="" id="{ABC7A873-E393-47F0-9BA2-CC339BF136C2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51772" t="-2314" r="24355" b="2314"/>
          <a:stretch/>
        </p:blipFill>
        <p:spPr>
          <a:xfrm>
            <a:off x="6271345" y="628756"/>
            <a:ext cx="2112470" cy="175260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FC250638-271E-4235-B29F-30ECDD0D9FAB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75741" t="-540" r="386" b="540"/>
          <a:stretch/>
        </p:blipFill>
        <p:spPr>
          <a:xfrm>
            <a:off x="8897502" y="910757"/>
            <a:ext cx="2112470" cy="1752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5218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PROD_NEXTUNIQUEID" val="10009"/>
  <p:tag name="MMPROD_UIDATA" val="&lt;database version=&quot;7.0&quot;&gt;&lt;object type=&quot;1&quot; unique_id=&quot;10001&quot;&gt;&lt;object type=&quot;8&quot; unique_id=&quot;10002&quot;&gt;&lt;/object&gt;&lt;object type=&quot;2&quot; unique_id=&quot;10003&quot;&gt;&lt;object type=&quot;3&quot; unique_id=&quot;10004&quot;&gt;&lt;property id=&quot;20148&quot; value=&quot;5&quot;/&gt;&lt;property id=&quot;20300&quot; value=&quot;Slide 1&quot;/&gt;&lt;property id=&quot;20307&quot; value=&quot;257&quot;/&gt;&lt;/object&gt;&lt;object type=&quot;3&quot; unique_id=&quot;10005&quot;&gt;&lt;property id=&quot;20148&quot; value=&quot;5&quot;/&gt;&lt;property id=&quot;20300&quot; value=&quot;Slide 2&quot;/&gt;&lt;property id=&quot;20307&quot; value=&quot;268&quot;/&gt;&lt;/object&gt;&lt;object type=&quot;3&quot; unique_id=&quot;10006&quot;&gt;&lt;property id=&quot;20148&quot; value=&quot;5&quot;/&gt;&lt;property id=&quot;20300&quot; value=&quot;Slide 3&quot;/&gt;&lt;property id=&quot;20307&quot; value=&quot;269&quot;/&gt;&lt;/object&gt;&lt;object type=&quot;3&quot; unique_id=&quot;10007&quot;&gt;&lt;property id=&quot;20148&quot; value=&quot;5&quot;/&gt;&lt;property id=&quot;20300&quot; value=&quot;Slide 4&quot;/&gt;&lt;property id=&quot;20307&quot; value=&quot;270&quot;/&gt;&lt;/object&gt;&lt;object type=&quot;3&quot; unique_id=&quot;10008&quot;&gt;&lt;property id=&quot;20148&quot; value=&quot;5&quot;/&gt;&lt;property id=&quot;20300&quot; value=&quot;Slide 5&quot;/&gt;&lt;property id=&quot;20307&quot; value=&quot;271&quot;/&gt;&lt;/object&gt;&lt;object type=&quot;3&quot; unique_id=&quot;10009&quot;&gt;&lt;property id=&quot;20148&quot; value=&quot;5&quot;/&gt;&lt;property id=&quot;20300&quot; value=&quot;Slide 6&quot;/&gt;&lt;property id=&quot;20307&quot; value=&quot;258&quot;/&gt;&lt;/object&gt;&lt;object type=&quot;3&quot; unique_id=&quot;10010&quot;&gt;&lt;property id=&quot;20148&quot; value=&quot;5&quot;/&gt;&lt;property id=&quot;20300&quot; value=&quot;Slide 7&quot;/&gt;&lt;property id=&quot;20307&quot; value=&quot;259&quot;/&gt;&lt;/object&gt;&lt;object type=&quot;3&quot; unique_id=&quot;10011&quot;&gt;&lt;property id=&quot;20148&quot; value=&quot;5&quot;/&gt;&lt;property id=&quot;20300&quot; value=&quot;Slide 8&quot;/&gt;&lt;property id=&quot;20307&quot; value=&quot;261&quot;/&gt;&lt;/object&gt;&lt;object type=&quot;3&quot; unique_id=&quot;10012&quot;&gt;&lt;property id=&quot;20148&quot; value=&quot;5&quot;/&gt;&lt;property id=&quot;20300&quot; value=&quot;Slide 9&quot;/&gt;&lt;property id=&quot;20307&quot; value=&quot;266&quot;/&gt;&lt;/object&gt;&lt;object type=&quot;3&quot; unique_id=&quot;10013&quot;&gt;&lt;property id=&quot;20148&quot; value=&quot;5&quot;/&gt;&lt;property id=&quot;20300&quot; value=&quot;Slide 10&quot;/&gt;&lt;property id=&quot;20307&quot; value=&quot;262&quot;/&gt;&lt;/object&gt;&lt;object type=&quot;3&quot; unique_id=&quot;10014&quot;&gt;&lt;property id=&quot;20148&quot; value=&quot;5&quot;/&gt;&lt;property id=&quot;20300&quot; value=&quot;Slide 11&quot;/&gt;&lt;property id=&quot;20307&quot; value=&quot;263&quot;/&gt;&lt;/object&gt;&lt;object type=&quot;3&quot; unique_id=&quot;10015&quot;&gt;&lt;property id=&quot;20148&quot; value=&quot;5&quot;/&gt;&lt;property id=&quot;20300&quot; value=&quot;Slide 12&quot;/&gt;&lt;property id=&quot;20307&quot; value=&quot;267&quot;/&gt;&lt;/object&gt;&lt;object type=&quot;3&quot; unique_id=&quot;10016&quot;&gt;&lt;property id=&quot;20148&quot; value=&quot;5&quot;/&gt;&lt;property id=&quot;20300&quot; value=&quot;Slide 13&quot;/&gt;&lt;property id=&quot;20307&quot; value=&quot;264&quot;/&gt;&lt;/object&gt;&lt;object type=&quot;3&quot; unique_id=&quot;10017&quot;&gt;&lt;property id=&quot;20148&quot; value=&quot;5&quot;/&gt;&lt;property id=&quot;20300&quot; value=&quot;Slide 14&quot;/&gt;&lt;property id=&quot;20307&quot; value=&quot;265&quot;/&gt;&lt;/object&gt;&lt;/object&gt;&lt;/object&gt;&lt;/database&gt;"/>
  <p:tag name="SECTOMILLISECCONVERTED" val="1"/>
</p:tagLst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114</TotalTime>
  <Words>287</Words>
  <Application>Microsoft Office PowerPoint</Application>
  <PresentationFormat>Custom</PresentationFormat>
  <Paragraphs>83</Paragraphs>
  <Slides>14</Slides>
  <Notes>1</Notes>
  <HiddenSlides>0</HiddenSlides>
  <MMClips>19</MMClips>
  <ScaleCrop>false</ScaleCrop>
  <HeadingPairs>
    <vt:vector size="4" baseType="variant">
      <vt:variant>
        <vt:lpstr>Theme</vt:lpstr>
      </vt:variant>
      <vt:variant>
        <vt:i4>3</vt:i4>
      </vt:variant>
      <vt:variant>
        <vt:lpstr>Slide Titles</vt:lpstr>
      </vt:variant>
      <vt:variant>
        <vt:i4>14</vt:i4>
      </vt:variant>
    </vt:vector>
  </HeadingPairs>
  <TitlesOfParts>
    <vt:vector size="17" baseType="lpstr">
      <vt:lpstr>1_Office Theme</vt:lpstr>
      <vt:lpstr>Office Theme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MTC</cp:lastModifiedBy>
  <cp:revision>9</cp:revision>
  <dcterms:created xsi:type="dcterms:W3CDTF">2022-02-13T15:30:16Z</dcterms:created>
  <dcterms:modified xsi:type="dcterms:W3CDTF">2023-02-15T01:20:03Z</dcterms:modified>
</cp:coreProperties>
</file>