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280" r:id="rId2"/>
    <p:sldId id="283" r:id="rId3"/>
    <p:sldId id="284" r:id="rId4"/>
    <p:sldId id="266" r:id="rId5"/>
    <p:sldId id="287" r:id="rId6"/>
    <p:sldId id="288" r:id="rId7"/>
    <p:sldId id="276" r:id="rId8"/>
    <p:sldId id="290" r:id="rId9"/>
    <p:sldId id="277" r:id="rId10"/>
    <p:sldId id="292" r:id="rId11"/>
    <p:sldId id="269" r:id="rId12"/>
    <p:sldId id="278" r:id="rId13"/>
    <p:sldId id="279" r:id="rId14"/>
    <p:sldId id="293" r:id="rId15"/>
    <p:sldId id="295" r:id="rId16"/>
    <p:sldId id="296" r:id="rId17"/>
    <p:sldId id="297" r:id="rId18"/>
    <p:sldId id="270" r:id="rId19"/>
    <p:sldId id="29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7A8"/>
    <a:srgbClr val="4A88BC"/>
    <a:srgbClr val="FFEBBC"/>
    <a:srgbClr val="000000"/>
    <a:srgbClr val="FF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88A52-FD42-46FD-BC41-3FAB10340C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377FF0-F04D-4424-8080-CDAAD53213C0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đỡ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gặp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khó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khăn</a:t>
          </a:r>
          <a:endParaRPr lang="en-US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CBDF19-EF18-49D1-A10F-0A9DC5976B4A}" type="parTrans" cxnId="{75AC0616-28E3-47A2-8CC8-83CFBA56162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306465A-970D-4EF3-A825-DC97A4634442}" type="sibTrans" cxnId="{75AC0616-28E3-47A2-8CC8-83CFBA56162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B826C8-4770-4386-AF93-0E263AD4B112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Hỏi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thăm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ốm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buồn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7E71C99-5B87-4AAB-8A1F-C6379824EB33}" type="parTrans" cxnId="{9B60D72F-55FE-4F27-82F6-54A0B06660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74668CA-06DD-4AB7-AD56-7A463FF11E56}" type="sibTrans" cxnId="{9B60D72F-55FE-4F27-82F6-54A0B06660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05260D9-0A42-4D23-9EC4-AFF28E90F68F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Rủ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cùng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cùng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chơi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32AC9B8-9B73-4DBE-A9CA-4E40CAB793E2}" type="parTrans" cxnId="{6878A279-8222-4305-9BEC-30946F6BD91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B26DE2-097C-43C5-AC66-44A332707EF6}" type="sibTrans" cxnId="{6878A279-8222-4305-9BEC-30946F6BD91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55E73CD-BA07-460E-AA71-F338DC81CE74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Giảng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hiểu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2F5A1FC-751B-4A1B-996A-33E750240300}" type="parTrans" cxnId="{076FE0EC-E3FB-4512-BB69-EFF1BE02B3E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FB91815-D678-48D6-873B-39E08CF42D46}" type="sibTrans" cxnId="{076FE0EC-E3FB-4512-BB69-EFF1BE02B3E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EE6C647-71BB-4BB2-A2C7-881D4885CC93}">
      <dgm:prSet phldrT="[Text]"/>
      <dgm:spPr/>
      <dgm:t>
        <a:bodyPr/>
        <a:lstStyle/>
        <a:p>
          <a:r>
            <a:rPr lang="en-US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Trung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bạn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F7917C-D1E3-4BCA-9E68-02165A0FA39D}" type="parTrans" cxnId="{1465DCBC-5A08-4EE5-A059-51A9BC18A32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F0E97DB-0069-4C06-BBA8-DD21C897BAEB}" type="sibTrans" cxnId="{1465DCBC-5A08-4EE5-A059-51A9BC18A32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D77210C-3D27-41A2-95FD-58EBBD6618F3}">
      <dgm:prSet phldrT="[Text]"/>
      <dgm:spPr>
        <a:solidFill>
          <a:srgbClr val="4A88BC"/>
        </a:solidFill>
      </dgm:spPr>
      <dgm:t>
        <a:bodyPr/>
        <a:lstStyle/>
        <a:p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Chúc</a:t>
          </a:r>
          <a:r>
            <a: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mừng</a:t>
          </a:r>
          <a:r>
            <a: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ban </a:t>
          </a:r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niềm</a:t>
          </a:r>
          <a:r>
            <a: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vui</a:t>
          </a:r>
          <a:endParaRPr lang="en-US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0B39B7-6E35-4A03-B243-7D6E07C55B63}" type="parTrans" cxnId="{759B5E11-716D-4047-9992-69D90B0427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990FB31-DA77-4B7D-8590-D08A78315F3A}" type="sibTrans" cxnId="{759B5E11-716D-4047-9992-69D90B0427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A33D49-D721-4C1E-9F92-6A3BC13004F3}" type="pres">
      <dgm:prSet presAssocID="{7F388A52-FD42-46FD-BC41-3FAB10340C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5C0DFE-C8FF-4D10-B054-6DED701DE3F9}" type="pres">
      <dgm:prSet presAssocID="{7F388A52-FD42-46FD-BC41-3FAB10340C80}" presName="Name1" presStyleCnt="0"/>
      <dgm:spPr/>
    </dgm:pt>
    <dgm:pt modelId="{4491143C-7754-49A8-A492-BA4F0AE9B042}" type="pres">
      <dgm:prSet presAssocID="{7F388A52-FD42-46FD-BC41-3FAB10340C80}" presName="cycle" presStyleCnt="0"/>
      <dgm:spPr/>
    </dgm:pt>
    <dgm:pt modelId="{A6DB93DC-E0B7-4697-936A-26287689D583}" type="pres">
      <dgm:prSet presAssocID="{7F388A52-FD42-46FD-BC41-3FAB10340C80}" presName="srcNode" presStyleLbl="node1" presStyleIdx="0" presStyleCnt="6"/>
      <dgm:spPr/>
    </dgm:pt>
    <dgm:pt modelId="{0DEF30F0-3AAC-4109-9D94-445798D07E15}" type="pres">
      <dgm:prSet presAssocID="{7F388A52-FD42-46FD-BC41-3FAB10340C80}" presName="conn" presStyleLbl="parChTrans1D2" presStyleIdx="0" presStyleCnt="1"/>
      <dgm:spPr/>
      <dgm:t>
        <a:bodyPr/>
        <a:lstStyle/>
        <a:p>
          <a:endParaRPr lang="en-US"/>
        </a:p>
      </dgm:t>
    </dgm:pt>
    <dgm:pt modelId="{3D62F52C-29D7-4D35-96B0-BC83D92B8207}" type="pres">
      <dgm:prSet presAssocID="{7F388A52-FD42-46FD-BC41-3FAB10340C80}" presName="extraNode" presStyleLbl="node1" presStyleIdx="0" presStyleCnt="6"/>
      <dgm:spPr/>
    </dgm:pt>
    <dgm:pt modelId="{2677AD0A-6E4B-4C25-B53C-2A7CBD126376}" type="pres">
      <dgm:prSet presAssocID="{7F388A52-FD42-46FD-BC41-3FAB10340C80}" presName="dstNode" presStyleLbl="node1" presStyleIdx="0" presStyleCnt="6"/>
      <dgm:spPr/>
    </dgm:pt>
    <dgm:pt modelId="{E3B4A9F8-8881-404C-A973-46C53DC0E637}" type="pres">
      <dgm:prSet presAssocID="{49377FF0-F04D-4424-8080-CDAAD53213C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9797-65D8-4E3B-8A32-C53B44A0BE6A}" type="pres">
      <dgm:prSet presAssocID="{49377FF0-F04D-4424-8080-CDAAD53213C0}" presName="accent_1" presStyleCnt="0"/>
      <dgm:spPr/>
    </dgm:pt>
    <dgm:pt modelId="{6D7379A9-6F6E-4873-918F-2730BDD33973}" type="pres">
      <dgm:prSet presAssocID="{49377FF0-F04D-4424-8080-CDAAD53213C0}" presName="accentRepeatNode" presStyleLbl="solidFgAcc1" presStyleIdx="0" presStyleCnt="6"/>
      <dgm:spPr/>
    </dgm:pt>
    <dgm:pt modelId="{0F57D11D-DF9D-403E-8FAA-6A46242D4CA7}" type="pres">
      <dgm:prSet presAssocID="{70B826C8-4770-4386-AF93-0E263AD4B11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4A840-97CB-4CD0-AD30-649EC29DF10D}" type="pres">
      <dgm:prSet presAssocID="{70B826C8-4770-4386-AF93-0E263AD4B112}" presName="accent_2" presStyleCnt="0"/>
      <dgm:spPr/>
    </dgm:pt>
    <dgm:pt modelId="{2A83F46A-F665-4DD3-A13A-69722A5DDEC8}" type="pres">
      <dgm:prSet presAssocID="{70B826C8-4770-4386-AF93-0E263AD4B112}" presName="accentRepeatNode" presStyleLbl="solidFgAcc1" presStyleIdx="1" presStyleCnt="6"/>
      <dgm:spPr/>
    </dgm:pt>
    <dgm:pt modelId="{1C44FDC7-3560-4483-9362-F9C2C38F708C}" type="pres">
      <dgm:prSet presAssocID="{C55E73CD-BA07-460E-AA71-F338DC81CE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284A3-9373-4F38-9374-936FAF739D34}" type="pres">
      <dgm:prSet presAssocID="{C55E73CD-BA07-460E-AA71-F338DC81CE74}" presName="accent_3" presStyleCnt="0"/>
      <dgm:spPr/>
    </dgm:pt>
    <dgm:pt modelId="{ACB37C10-F696-48E3-83E9-77F591919F88}" type="pres">
      <dgm:prSet presAssocID="{C55E73CD-BA07-460E-AA71-F338DC81CE74}" presName="accentRepeatNode" presStyleLbl="solidFgAcc1" presStyleIdx="2" presStyleCnt="6"/>
      <dgm:spPr/>
    </dgm:pt>
    <dgm:pt modelId="{AD553D56-5826-4F47-868D-E541695F05AC}" type="pres">
      <dgm:prSet presAssocID="{605260D9-0A42-4D23-9EC4-AFF28E90F68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AB478-840B-4B4A-B264-D3441E38EE42}" type="pres">
      <dgm:prSet presAssocID="{605260D9-0A42-4D23-9EC4-AFF28E90F68F}" presName="accent_4" presStyleCnt="0"/>
      <dgm:spPr/>
    </dgm:pt>
    <dgm:pt modelId="{D61CE0B3-249E-48B9-988D-0B255F485C7A}" type="pres">
      <dgm:prSet presAssocID="{605260D9-0A42-4D23-9EC4-AFF28E90F68F}" presName="accentRepeatNode" presStyleLbl="solidFgAcc1" presStyleIdx="3" presStyleCnt="6"/>
      <dgm:spPr/>
    </dgm:pt>
    <dgm:pt modelId="{76AA654F-3B9E-42D2-9833-77DA179213F7}" type="pres">
      <dgm:prSet presAssocID="{DEE6C647-71BB-4BB2-A2C7-881D4885CC9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11750-F768-4EC0-83EE-EA6094E86F47}" type="pres">
      <dgm:prSet presAssocID="{DEE6C647-71BB-4BB2-A2C7-881D4885CC93}" presName="accent_5" presStyleCnt="0"/>
      <dgm:spPr/>
    </dgm:pt>
    <dgm:pt modelId="{5E8C736A-1C24-4D47-AADA-23F18F25B327}" type="pres">
      <dgm:prSet presAssocID="{DEE6C647-71BB-4BB2-A2C7-881D4885CC93}" presName="accentRepeatNode" presStyleLbl="solidFgAcc1" presStyleIdx="4" presStyleCnt="6"/>
      <dgm:spPr/>
    </dgm:pt>
    <dgm:pt modelId="{DE381034-8546-4C7D-8680-25A8A3EB74D5}" type="pres">
      <dgm:prSet presAssocID="{4D77210C-3D27-41A2-95FD-58EBBD6618F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5885E-539F-47F2-8813-166F24C500BB}" type="pres">
      <dgm:prSet presAssocID="{4D77210C-3D27-41A2-95FD-58EBBD6618F3}" presName="accent_6" presStyleCnt="0"/>
      <dgm:spPr/>
    </dgm:pt>
    <dgm:pt modelId="{748E8352-B1E6-4226-B17C-C9CCF0900AAE}" type="pres">
      <dgm:prSet presAssocID="{4D77210C-3D27-41A2-95FD-58EBBD6618F3}" presName="accentRepeatNode" presStyleLbl="solidFgAcc1" presStyleIdx="5" presStyleCnt="6"/>
      <dgm:spPr/>
    </dgm:pt>
  </dgm:ptLst>
  <dgm:cxnLst>
    <dgm:cxn modelId="{9A6BEA47-29D0-4B34-B529-AF61F7C0BA9F}" type="presOf" srcId="{49377FF0-F04D-4424-8080-CDAAD53213C0}" destId="{E3B4A9F8-8881-404C-A973-46C53DC0E637}" srcOrd="0" destOrd="0" presId="urn:microsoft.com/office/officeart/2008/layout/VerticalCurvedList"/>
    <dgm:cxn modelId="{FBB42E2E-3E00-4FE8-9DFA-E33CDB069B41}" type="presOf" srcId="{DEE6C647-71BB-4BB2-A2C7-881D4885CC93}" destId="{76AA654F-3B9E-42D2-9833-77DA179213F7}" srcOrd="0" destOrd="0" presId="urn:microsoft.com/office/officeart/2008/layout/VerticalCurvedList"/>
    <dgm:cxn modelId="{64136FF7-D6AC-4105-B5D1-AFCA86A79A23}" type="presOf" srcId="{7F388A52-FD42-46FD-BC41-3FAB10340C80}" destId="{3AA33D49-D721-4C1E-9F92-6A3BC13004F3}" srcOrd="0" destOrd="0" presId="urn:microsoft.com/office/officeart/2008/layout/VerticalCurvedList"/>
    <dgm:cxn modelId="{8B68CEFD-F59E-4920-B05E-91F6A9A50379}" type="presOf" srcId="{70B826C8-4770-4386-AF93-0E263AD4B112}" destId="{0F57D11D-DF9D-403E-8FAA-6A46242D4CA7}" srcOrd="0" destOrd="0" presId="urn:microsoft.com/office/officeart/2008/layout/VerticalCurvedList"/>
    <dgm:cxn modelId="{759B5E11-716D-4047-9992-69D90B0427AE}" srcId="{7F388A52-FD42-46FD-BC41-3FAB10340C80}" destId="{4D77210C-3D27-41A2-95FD-58EBBD6618F3}" srcOrd="5" destOrd="0" parTransId="{1A0B39B7-6E35-4A03-B243-7D6E07C55B63}" sibTransId="{4990FB31-DA77-4B7D-8590-D08A78315F3A}"/>
    <dgm:cxn modelId="{A47B2EEB-5182-43F7-BAB3-B78421CDFCCD}" type="presOf" srcId="{C55E73CD-BA07-460E-AA71-F338DC81CE74}" destId="{1C44FDC7-3560-4483-9362-F9C2C38F708C}" srcOrd="0" destOrd="0" presId="urn:microsoft.com/office/officeart/2008/layout/VerticalCurvedList"/>
    <dgm:cxn modelId="{076FE0EC-E3FB-4512-BB69-EFF1BE02B3EC}" srcId="{7F388A52-FD42-46FD-BC41-3FAB10340C80}" destId="{C55E73CD-BA07-460E-AA71-F338DC81CE74}" srcOrd="2" destOrd="0" parTransId="{82F5A1FC-751B-4A1B-996A-33E750240300}" sibTransId="{6FB91815-D678-48D6-873B-39E08CF42D46}"/>
    <dgm:cxn modelId="{1465DCBC-5A08-4EE5-A059-51A9BC18A320}" srcId="{7F388A52-FD42-46FD-BC41-3FAB10340C80}" destId="{DEE6C647-71BB-4BB2-A2C7-881D4885CC93}" srcOrd="4" destOrd="0" parTransId="{04F7917C-D1E3-4BCA-9E68-02165A0FA39D}" sibTransId="{4F0E97DB-0069-4C06-BBA8-DD21C897BAEB}"/>
    <dgm:cxn modelId="{9B60D72F-55FE-4F27-82F6-54A0B0666055}" srcId="{7F388A52-FD42-46FD-BC41-3FAB10340C80}" destId="{70B826C8-4770-4386-AF93-0E263AD4B112}" srcOrd="1" destOrd="0" parTransId="{77E71C99-5B87-4AAB-8A1F-C6379824EB33}" sibTransId="{A74668CA-06DD-4AB7-AD56-7A463FF11E56}"/>
    <dgm:cxn modelId="{72B9C567-8205-4D5F-A967-E1EB5B621A53}" type="presOf" srcId="{D306465A-970D-4EF3-A825-DC97A4634442}" destId="{0DEF30F0-3AAC-4109-9D94-445798D07E15}" srcOrd="0" destOrd="0" presId="urn:microsoft.com/office/officeart/2008/layout/VerticalCurvedList"/>
    <dgm:cxn modelId="{75AC0616-28E3-47A2-8CC8-83CFBA56162C}" srcId="{7F388A52-FD42-46FD-BC41-3FAB10340C80}" destId="{49377FF0-F04D-4424-8080-CDAAD53213C0}" srcOrd="0" destOrd="0" parTransId="{AECBDF19-EF18-49D1-A10F-0A9DC5976B4A}" sibTransId="{D306465A-970D-4EF3-A825-DC97A4634442}"/>
    <dgm:cxn modelId="{6878A279-8222-4305-9BEC-30946F6BD918}" srcId="{7F388A52-FD42-46FD-BC41-3FAB10340C80}" destId="{605260D9-0A42-4D23-9EC4-AFF28E90F68F}" srcOrd="3" destOrd="0" parTransId="{B32AC9B8-9B73-4DBE-A9CA-4E40CAB793E2}" sibTransId="{5CB26DE2-097C-43C5-AC66-44A332707EF6}"/>
    <dgm:cxn modelId="{78C3B80D-5E38-4136-99FC-051ED39D0D8F}" type="presOf" srcId="{605260D9-0A42-4D23-9EC4-AFF28E90F68F}" destId="{AD553D56-5826-4F47-868D-E541695F05AC}" srcOrd="0" destOrd="0" presId="urn:microsoft.com/office/officeart/2008/layout/VerticalCurvedList"/>
    <dgm:cxn modelId="{95D1B19A-BEE0-439A-983C-9E2CC8ECF0FA}" type="presOf" srcId="{4D77210C-3D27-41A2-95FD-58EBBD6618F3}" destId="{DE381034-8546-4C7D-8680-25A8A3EB74D5}" srcOrd="0" destOrd="0" presId="urn:microsoft.com/office/officeart/2008/layout/VerticalCurvedList"/>
    <dgm:cxn modelId="{A60EF305-6002-464F-86EE-D5D7895B5D41}" type="presParOf" srcId="{3AA33D49-D721-4C1E-9F92-6A3BC13004F3}" destId="{805C0DFE-C8FF-4D10-B054-6DED701DE3F9}" srcOrd="0" destOrd="0" presId="urn:microsoft.com/office/officeart/2008/layout/VerticalCurvedList"/>
    <dgm:cxn modelId="{BD38DCC0-53F9-4343-A6A3-C5A6D9707846}" type="presParOf" srcId="{805C0DFE-C8FF-4D10-B054-6DED701DE3F9}" destId="{4491143C-7754-49A8-A492-BA4F0AE9B042}" srcOrd="0" destOrd="0" presId="urn:microsoft.com/office/officeart/2008/layout/VerticalCurvedList"/>
    <dgm:cxn modelId="{F0D65255-D6E0-4F0E-B02F-A63FE1E13A4A}" type="presParOf" srcId="{4491143C-7754-49A8-A492-BA4F0AE9B042}" destId="{A6DB93DC-E0B7-4697-936A-26287689D583}" srcOrd="0" destOrd="0" presId="urn:microsoft.com/office/officeart/2008/layout/VerticalCurvedList"/>
    <dgm:cxn modelId="{4C839D98-9646-499C-87D9-3FC4E58AAE22}" type="presParOf" srcId="{4491143C-7754-49A8-A492-BA4F0AE9B042}" destId="{0DEF30F0-3AAC-4109-9D94-445798D07E15}" srcOrd="1" destOrd="0" presId="urn:microsoft.com/office/officeart/2008/layout/VerticalCurvedList"/>
    <dgm:cxn modelId="{4C9381CF-B60F-4DE6-9F47-B3CA94D1F7E1}" type="presParOf" srcId="{4491143C-7754-49A8-A492-BA4F0AE9B042}" destId="{3D62F52C-29D7-4D35-96B0-BC83D92B8207}" srcOrd="2" destOrd="0" presId="urn:microsoft.com/office/officeart/2008/layout/VerticalCurvedList"/>
    <dgm:cxn modelId="{364153AC-51DE-469C-A5C8-2CE704E8675F}" type="presParOf" srcId="{4491143C-7754-49A8-A492-BA4F0AE9B042}" destId="{2677AD0A-6E4B-4C25-B53C-2A7CBD126376}" srcOrd="3" destOrd="0" presId="urn:microsoft.com/office/officeart/2008/layout/VerticalCurvedList"/>
    <dgm:cxn modelId="{B4233712-D692-4CFE-BB69-BD36B609EB14}" type="presParOf" srcId="{805C0DFE-C8FF-4D10-B054-6DED701DE3F9}" destId="{E3B4A9F8-8881-404C-A973-46C53DC0E637}" srcOrd="1" destOrd="0" presId="urn:microsoft.com/office/officeart/2008/layout/VerticalCurvedList"/>
    <dgm:cxn modelId="{62CB66B6-C993-429B-9585-4A2CC8211F68}" type="presParOf" srcId="{805C0DFE-C8FF-4D10-B054-6DED701DE3F9}" destId="{CF989797-65D8-4E3B-8A32-C53B44A0BE6A}" srcOrd="2" destOrd="0" presId="urn:microsoft.com/office/officeart/2008/layout/VerticalCurvedList"/>
    <dgm:cxn modelId="{F498CC52-96AD-436C-B369-5C31336C1C65}" type="presParOf" srcId="{CF989797-65D8-4E3B-8A32-C53B44A0BE6A}" destId="{6D7379A9-6F6E-4873-918F-2730BDD33973}" srcOrd="0" destOrd="0" presId="urn:microsoft.com/office/officeart/2008/layout/VerticalCurvedList"/>
    <dgm:cxn modelId="{34EE4B8E-2524-47D3-A257-8BC28AC1556B}" type="presParOf" srcId="{805C0DFE-C8FF-4D10-B054-6DED701DE3F9}" destId="{0F57D11D-DF9D-403E-8FAA-6A46242D4CA7}" srcOrd="3" destOrd="0" presId="urn:microsoft.com/office/officeart/2008/layout/VerticalCurvedList"/>
    <dgm:cxn modelId="{D928C272-A3C1-490A-A7F9-031C8C61246E}" type="presParOf" srcId="{805C0DFE-C8FF-4D10-B054-6DED701DE3F9}" destId="{3EE4A840-97CB-4CD0-AD30-649EC29DF10D}" srcOrd="4" destOrd="0" presId="urn:microsoft.com/office/officeart/2008/layout/VerticalCurvedList"/>
    <dgm:cxn modelId="{AAE1D9E0-5349-4A6C-8B15-5543CF71486E}" type="presParOf" srcId="{3EE4A840-97CB-4CD0-AD30-649EC29DF10D}" destId="{2A83F46A-F665-4DD3-A13A-69722A5DDEC8}" srcOrd="0" destOrd="0" presId="urn:microsoft.com/office/officeart/2008/layout/VerticalCurvedList"/>
    <dgm:cxn modelId="{B7F90AA9-954F-4962-A3E6-B4F9880CE3CE}" type="presParOf" srcId="{805C0DFE-C8FF-4D10-B054-6DED701DE3F9}" destId="{1C44FDC7-3560-4483-9362-F9C2C38F708C}" srcOrd="5" destOrd="0" presId="urn:microsoft.com/office/officeart/2008/layout/VerticalCurvedList"/>
    <dgm:cxn modelId="{FF0FAC7A-62A9-4B74-8C4A-B3FC03A251F1}" type="presParOf" srcId="{805C0DFE-C8FF-4D10-B054-6DED701DE3F9}" destId="{C37284A3-9373-4F38-9374-936FAF739D34}" srcOrd="6" destOrd="0" presId="urn:microsoft.com/office/officeart/2008/layout/VerticalCurvedList"/>
    <dgm:cxn modelId="{6DB62B28-1B7C-4A72-83B7-EAAF0E49E016}" type="presParOf" srcId="{C37284A3-9373-4F38-9374-936FAF739D34}" destId="{ACB37C10-F696-48E3-83E9-77F591919F88}" srcOrd="0" destOrd="0" presId="urn:microsoft.com/office/officeart/2008/layout/VerticalCurvedList"/>
    <dgm:cxn modelId="{EC945238-93D4-48E8-9E4A-60D3144181BE}" type="presParOf" srcId="{805C0DFE-C8FF-4D10-B054-6DED701DE3F9}" destId="{AD553D56-5826-4F47-868D-E541695F05AC}" srcOrd="7" destOrd="0" presId="urn:microsoft.com/office/officeart/2008/layout/VerticalCurvedList"/>
    <dgm:cxn modelId="{A99747AB-C0E7-4807-96D1-CC136442C3C3}" type="presParOf" srcId="{805C0DFE-C8FF-4D10-B054-6DED701DE3F9}" destId="{479AB478-840B-4B4A-B264-D3441E38EE42}" srcOrd="8" destOrd="0" presId="urn:microsoft.com/office/officeart/2008/layout/VerticalCurvedList"/>
    <dgm:cxn modelId="{DE670B65-8EEC-430D-987F-EE2A3CC2D9BF}" type="presParOf" srcId="{479AB478-840B-4B4A-B264-D3441E38EE42}" destId="{D61CE0B3-249E-48B9-988D-0B255F485C7A}" srcOrd="0" destOrd="0" presId="urn:microsoft.com/office/officeart/2008/layout/VerticalCurvedList"/>
    <dgm:cxn modelId="{1950745B-CF4A-49BA-8F1E-12A032834BA8}" type="presParOf" srcId="{805C0DFE-C8FF-4D10-B054-6DED701DE3F9}" destId="{76AA654F-3B9E-42D2-9833-77DA179213F7}" srcOrd="9" destOrd="0" presId="urn:microsoft.com/office/officeart/2008/layout/VerticalCurvedList"/>
    <dgm:cxn modelId="{CFF0E453-FE5A-4526-98DB-3757397C6A98}" type="presParOf" srcId="{805C0DFE-C8FF-4D10-B054-6DED701DE3F9}" destId="{E8611750-F768-4EC0-83EE-EA6094E86F47}" srcOrd="10" destOrd="0" presId="urn:microsoft.com/office/officeart/2008/layout/VerticalCurvedList"/>
    <dgm:cxn modelId="{474917A2-2C9E-4569-BA58-D5FA0A0EFE77}" type="presParOf" srcId="{E8611750-F768-4EC0-83EE-EA6094E86F47}" destId="{5E8C736A-1C24-4D47-AADA-23F18F25B327}" srcOrd="0" destOrd="0" presId="urn:microsoft.com/office/officeart/2008/layout/VerticalCurvedList"/>
    <dgm:cxn modelId="{85935468-740F-44F6-BF3B-33A946FFA333}" type="presParOf" srcId="{805C0DFE-C8FF-4D10-B054-6DED701DE3F9}" destId="{DE381034-8546-4C7D-8680-25A8A3EB74D5}" srcOrd="11" destOrd="0" presId="urn:microsoft.com/office/officeart/2008/layout/VerticalCurvedList"/>
    <dgm:cxn modelId="{6D40704A-901C-43AD-979B-9FB1DEFB5132}" type="presParOf" srcId="{805C0DFE-C8FF-4D10-B054-6DED701DE3F9}" destId="{E8F5885E-539F-47F2-8813-166F24C500BB}" srcOrd="12" destOrd="0" presId="urn:microsoft.com/office/officeart/2008/layout/VerticalCurvedList"/>
    <dgm:cxn modelId="{B07D0E5E-2E8A-4071-9A3F-872FB093566D}" type="presParOf" srcId="{E8F5885E-539F-47F2-8813-166F24C500BB}" destId="{748E8352-B1E6-4226-B17C-C9CCF0900A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F30F0-3AAC-4109-9D94-445798D07E1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A9F8-8881-404C-A973-46C53DC0E637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đỡ</a:t>
          </a: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gặp</a:t>
          </a: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khó</a:t>
          </a: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khăn</a:t>
          </a:r>
          <a:endParaRPr lang="en-US" sz="30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398" y="285347"/>
        <a:ext cx="7617019" cy="570477"/>
      </dsp:txXfrm>
    </dsp:sp>
    <dsp:sp modelId="{6D7379A9-6F6E-4873-918F-2730BDD33973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7D11D-DF9D-403E-8FAA-6A46242D4CA7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ốm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buồn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3654" y="1140954"/>
        <a:ext cx="7147763" cy="570477"/>
      </dsp:txXfrm>
    </dsp:sp>
    <dsp:sp modelId="{2A83F46A-F665-4DD3-A13A-69722A5DDEC8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4FDC7-3560-4483-9362-F9C2C38F708C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Giảng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hiểu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8233" y="1996562"/>
        <a:ext cx="6933183" cy="570477"/>
      </dsp:txXfrm>
    </dsp:sp>
    <dsp:sp modelId="{ACB37C10-F696-48E3-83E9-77F591919F88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53D56-5826-4F47-868D-E541695F05AC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Rủ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chơi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8233" y="2851627"/>
        <a:ext cx="6933183" cy="570477"/>
      </dsp:txXfrm>
    </dsp:sp>
    <dsp:sp modelId="{D61CE0B3-249E-48B9-988D-0B255F485C7A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A654F-3B9E-42D2-9833-77DA179213F7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Trung</a:t>
          </a:r>
          <a:r>
            <a:rPr lang="en-US" sz="30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0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0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bạn</a:t>
          </a:r>
          <a:endParaRPr lang="en-US" sz="30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3654" y="3707235"/>
        <a:ext cx="7147763" cy="570477"/>
      </dsp:txXfrm>
    </dsp:sp>
    <dsp:sp modelId="{5E8C736A-1C24-4D47-AADA-23F18F25B32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81034-8546-4C7D-8680-25A8A3EB74D5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rgbClr val="4A8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30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mừng</a:t>
          </a:r>
          <a:r>
            <a:rPr lang="en-US" sz="30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30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US" sz="30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ban </a:t>
          </a: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0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niềm</a:t>
          </a:r>
          <a:r>
            <a:rPr lang="en-US" sz="30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vui</a:t>
          </a:r>
          <a:endParaRPr lang="en-US" sz="3000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398" y="4562842"/>
        <a:ext cx="7617019" cy="570477"/>
      </dsp:txXfrm>
    </dsp:sp>
    <dsp:sp modelId="{748E8352-B1E6-4226-B17C-C9CCF0900AAE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39B0E-197E-4515-B927-C0BF0ECC3F4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50BE-C58A-4667-8708-FA2C1B42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206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9155" name="Google Shape;1207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1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84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236033"/>
            <a:ext cx="7620000" cy="37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866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987567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06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90D48-195B-43DC-808F-B9809706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AAB55-6651-44EF-B6D8-2F2BDE36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F23D5-5C6D-48B4-A989-2DA5A927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368D6-B906-4AFB-B534-95CF2E4787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8C303-F21B-441A-851C-A05A4809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2C1B10-BD0F-4BED-BDA0-72032E2D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B637A3-1F91-44B1-8F0C-3130B435A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1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  <p:sldLayoutId id="2147483658" r:id="rId6"/>
    <p:sldLayoutId id="2147483660" r:id="rId7"/>
    <p:sldLayoutId id="2147483661" r:id="rId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microsoft.com/office/2007/relationships/hdphoto" Target="../media/hdphoto14.wdp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microsoft.com/office/2007/relationships/hdphoto" Target="../media/hdphoto15.wdp"/><Relationship Id="rId24" Type="http://schemas.openxmlformats.org/officeDocument/2006/relationships/image" Target="../media/image40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>
            <a:extLst>
              <a:ext uri="{FF2B5EF4-FFF2-40B4-BE49-F238E27FC236}">
                <a16:creationId xmlns:a16="http://schemas.microsoft.com/office/drawing/2014/main" xmlns="" id="{44592CBB-C897-4E15-9F28-47C255C2F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6" y="2186357"/>
            <a:ext cx="7088512" cy="4785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1834133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6F37C2-13A5-48EB-83D0-F9D2A257B438}"/>
              </a:ext>
            </a:extLst>
          </p:cNvPr>
          <p:cNvSpPr txBox="1"/>
          <p:nvPr/>
        </p:nvSpPr>
        <p:spPr>
          <a:xfrm>
            <a:off x="693249" y="1574974"/>
            <a:ext cx="10768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78778" y="757646"/>
            <a:ext cx="8386355" cy="5680017"/>
            <a:chOff x="2782389" y="759971"/>
            <a:chExt cx="8556170" cy="5677692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1" r="6459"/>
            <a:stretch/>
          </p:blipFill>
          <p:spPr>
            <a:xfrm>
              <a:off x="2847703" y="759971"/>
              <a:ext cx="8490856" cy="5677692"/>
            </a:xfrm>
            <a:prstGeom prst="snip2SameRect">
              <a:avLst>
                <a:gd name="adj1" fmla="val 12526"/>
                <a:gd name="adj2" fmla="val 0"/>
              </a:avLst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2782389" y="1436914"/>
              <a:ext cx="5042262" cy="2873829"/>
            </a:xfrm>
            <a:custGeom>
              <a:avLst/>
              <a:gdLst>
                <a:gd name="connsiteX0" fmla="*/ 26125 w 5042262"/>
                <a:gd name="connsiteY0" fmla="*/ 143692 h 2873829"/>
                <a:gd name="connsiteX1" fmla="*/ 1018902 w 5042262"/>
                <a:gd name="connsiteY1" fmla="*/ 39189 h 2873829"/>
                <a:gd name="connsiteX2" fmla="*/ 5042262 w 5042262"/>
                <a:gd name="connsiteY2" fmla="*/ 0 h 2873829"/>
                <a:gd name="connsiteX3" fmla="*/ 5029200 w 5042262"/>
                <a:gd name="connsiteY3" fmla="*/ 2116183 h 2873829"/>
                <a:gd name="connsiteX4" fmla="*/ 4990011 w 5042262"/>
                <a:gd name="connsiteY4" fmla="*/ 2194560 h 2873829"/>
                <a:gd name="connsiteX5" fmla="*/ 4820194 w 5042262"/>
                <a:gd name="connsiteY5" fmla="*/ 1867989 h 2873829"/>
                <a:gd name="connsiteX6" fmla="*/ 4846320 w 5042262"/>
                <a:gd name="connsiteY6" fmla="*/ 1515292 h 2873829"/>
                <a:gd name="connsiteX7" fmla="*/ 4781005 w 5042262"/>
                <a:gd name="connsiteY7" fmla="*/ 1214846 h 2873829"/>
                <a:gd name="connsiteX8" fmla="*/ 4480560 w 5042262"/>
                <a:gd name="connsiteY8" fmla="*/ 1005840 h 2873829"/>
                <a:gd name="connsiteX9" fmla="*/ 4258491 w 5042262"/>
                <a:gd name="connsiteY9" fmla="*/ 1110343 h 2873829"/>
                <a:gd name="connsiteX10" fmla="*/ 4153988 w 5042262"/>
                <a:gd name="connsiteY10" fmla="*/ 1267097 h 2873829"/>
                <a:gd name="connsiteX11" fmla="*/ 4219302 w 5042262"/>
                <a:gd name="connsiteY11" fmla="*/ 1449977 h 2873829"/>
                <a:gd name="connsiteX12" fmla="*/ 4206240 w 5042262"/>
                <a:gd name="connsiteY12" fmla="*/ 1645920 h 2873829"/>
                <a:gd name="connsiteX13" fmla="*/ 4219302 w 5042262"/>
                <a:gd name="connsiteY13" fmla="*/ 1802675 h 2873829"/>
                <a:gd name="connsiteX14" fmla="*/ 3958045 w 5042262"/>
                <a:gd name="connsiteY14" fmla="*/ 2090057 h 2873829"/>
                <a:gd name="connsiteX15" fmla="*/ 3435531 w 5042262"/>
                <a:gd name="connsiteY15" fmla="*/ 1933303 h 2873829"/>
                <a:gd name="connsiteX16" fmla="*/ 3265714 w 5042262"/>
                <a:gd name="connsiteY16" fmla="*/ 2024743 h 2873829"/>
                <a:gd name="connsiteX17" fmla="*/ 3239588 w 5042262"/>
                <a:gd name="connsiteY17" fmla="*/ 2168435 h 2873829"/>
                <a:gd name="connsiteX18" fmla="*/ 3461657 w 5042262"/>
                <a:gd name="connsiteY18" fmla="*/ 2286000 h 2873829"/>
                <a:gd name="connsiteX19" fmla="*/ 3540034 w 5042262"/>
                <a:gd name="connsiteY19" fmla="*/ 2207623 h 2873829"/>
                <a:gd name="connsiteX20" fmla="*/ 3735977 w 5042262"/>
                <a:gd name="connsiteY20" fmla="*/ 2246812 h 2873829"/>
                <a:gd name="connsiteX21" fmla="*/ 3879668 w 5042262"/>
                <a:gd name="connsiteY21" fmla="*/ 2364377 h 2873829"/>
                <a:gd name="connsiteX22" fmla="*/ 3735977 w 5042262"/>
                <a:gd name="connsiteY22" fmla="*/ 2847703 h 2873829"/>
                <a:gd name="connsiteX23" fmla="*/ 3435531 w 5042262"/>
                <a:gd name="connsiteY23" fmla="*/ 2730137 h 2873829"/>
                <a:gd name="connsiteX24" fmla="*/ 3108960 w 5042262"/>
                <a:gd name="connsiteY24" fmla="*/ 2873829 h 2873829"/>
                <a:gd name="connsiteX25" fmla="*/ 2442754 w 5042262"/>
                <a:gd name="connsiteY25" fmla="*/ 2795452 h 2873829"/>
                <a:gd name="connsiteX26" fmla="*/ 2286000 w 5042262"/>
                <a:gd name="connsiteY26" fmla="*/ 2181497 h 2873829"/>
                <a:gd name="connsiteX27" fmla="*/ 2181497 w 5042262"/>
                <a:gd name="connsiteY27" fmla="*/ 2338252 h 2873829"/>
                <a:gd name="connsiteX28" fmla="*/ 1711234 w 5042262"/>
                <a:gd name="connsiteY28" fmla="*/ 2429692 h 2873829"/>
                <a:gd name="connsiteX29" fmla="*/ 1711234 w 5042262"/>
                <a:gd name="connsiteY29" fmla="*/ 2704012 h 2873829"/>
                <a:gd name="connsiteX30" fmla="*/ 1632857 w 5042262"/>
                <a:gd name="connsiteY30" fmla="*/ 2638697 h 2873829"/>
                <a:gd name="connsiteX31" fmla="*/ 1489165 w 5042262"/>
                <a:gd name="connsiteY31" fmla="*/ 2272937 h 2873829"/>
                <a:gd name="connsiteX32" fmla="*/ 1371600 w 5042262"/>
                <a:gd name="connsiteY32" fmla="*/ 2116183 h 2873829"/>
                <a:gd name="connsiteX33" fmla="*/ 1267097 w 5042262"/>
                <a:gd name="connsiteY33" fmla="*/ 2037806 h 2873829"/>
                <a:gd name="connsiteX34" fmla="*/ 0 w 5042262"/>
                <a:gd name="connsiteY34" fmla="*/ 1162595 h 2873829"/>
                <a:gd name="connsiteX35" fmla="*/ 26125 w 5042262"/>
                <a:gd name="connsiteY35" fmla="*/ 143692 h 287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42262" h="2873829">
                  <a:moveTo>
                    <a:pt x="26125" y="143692"/>
                  </a:moveTo>
                  <a:lnTo>
                    <a:pt x="1018902" y="39189"/>
                  </a:lnTo>
                  <a:lnTo>
                    <a:pt x="5042262" y="0"/>
                  </a:lnTo>
                  <a:lnTo>
                    <a:pt x="5029200" y="2116183"/>
                  </a:lnTo>
                  <a:lnTo>
                    <a:pt x="4990011" y="2194560"/>
                  </a:lnTo>
                  <a:lnTo>
                    <a:pt x="4820194" y="1867989"/>
                  </a:lnTo>
                  <a:lnTo>
                    <a:pt x="4846320" y="1515292"/>
                  </a:lnTo>
                  <a:lnTo>
                    <a:pt x="4781005" y="1214846"/>
                  </a:lnTo>
                  <a:lnTo>
                    <a:pt x="4480560" y="1005840"/>
                  </a:lnTo>
                  <a:lnTo>
                    <a:pt x="4258491" y="1110343"/>
                  </a:lnTo>
                  <a:lnTo>
                    <a:pt x="4153988" y="1267097"/>
                  </a:lnTo>
                  <a:lnTo>
                    <a:pt x="4219302" y="1449977"/>
                  </a:lnTo>
                  <a:lnTo>
                    <a:pt x="4206240" y="1645920"/>
                  </a:lnTo>
                  <a:lnTo>
                    <a:pt x="4219302" y="1802675"/>
                  </a:lnTo>
                  <a:lnTo>
                    <a:pt x="3958045" y="2090057"/>
                  </a:lnTo>
                  <a:lnTo>
                    <a:pt x="3435531" y="1933303"/>
                  </a:lnTo>
                  <a:lnTo>
                    <a:pt x="3265714" y="2024743"/>
                  </a:lnTo>
                  <a:lnTo>
                    <a:pt x="3239588" y="2168435"/>
                  </a:lnTo>
                  <a:lnTo>
                    <a:pt x="3461657" y="2286000"/>
                  </a:lnTo>
                  <a:lnTo>
                    <a:pt x="3540034" y="2207623"/>
                  </a:lnTo>
                  <a:lnTo>
                    <a:pt x="3735977" y="2246812"/>
                  </a:lnTo>
                  <a:lnTo>
                    <a:pt x="3879668" y="2364377"/>
                  </a:lnTo>
                  <a:lnTo>
                    <a:pt x="3735977" y="2847703"/>
                  </a:lnTo>
                  <a:lnTo>
                    <a:pt x="3435531" y="2730137"/>
                  </a:lnTo>
                  <a:lnTo>
                    <a:pt x="3108960" y="2873829"/>
                  </a:lnTo>
                  <a:lnTo>
                    <a:pt x="2442754" y="2795452"/>
                  </a:lnTo>
                  <a:lnTo>
                    <a:pt x="2286000" y="2181497"/>
                  </a:lnTo>
                  <a:lnTo>
                    <a:pt x="2181497" y="2338252"/>
                  </a:lnTo>
                  <a:lnTo>
                    <a:pt x="1711234" y="2429692"/>
                  </a:lnTo>
                  <a:lnTo>
                    <a:pt x="1711234" y="2704012"/>
                  </a:lnTo>
                  <a:lnTo>
                    <a:pt x="1632857" y="2638697"/>
                  </a:lnTo>
                  <a:lnTo>
                    <a:pt x="1489165" y="2272937"/>
                  </a:lnTo>
                  <a:lnTo>
                    <a:pt x="1371600" y="2116183"/>
                  </a:lnTo>
                  <a:lnTo>
                    <a:pt x="1267097" y="2037806"/>
                  </a:lnTo>
                  <a:lnTo>
                    <a:pt x="0" y="1162595"/>
                  </a:lnTo>
                  <a:lnTo>
                    <a:pt x="26125" y="14369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0862" y="1948011"/>
            <a:ext cx="542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094" r="1884" b="3670"/>
          <a:stretch/>
        </p:blipFill>
        <p:spPr>
          <a:xfrm>
            <a:off x="2455819" y="1979285"/>
            <a:ext cx="7667896" cy="4486831"/>
          </a:xfrm>
          <a:prstGeom prst="round2DiagRect">
            <a:avLst>
              <a:gd name="adj1" fmla="val 25026"/>
              <a:gd name="adj2" fmla="val 9608"/>
            </a:avLst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31683" y="1631811"/>
            <a:ext cx="991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3325" y="1630531"/>
            <a:ext cx="1135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49" y="2153751"/>
            <a:ext cx="7335517" cy="42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270769" y="2269348"/>
            <a:ext cx="5123248" cy="267765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Ở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Quyên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góp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ủng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áo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vở</a:t>
            </a:r>
            <a:r>
              <a:rPr lang="en-US" sz="2800" dirty="0" smtClean="0">
                <a:solidFill>
                  <a:srgbClr val="FF0000"/>
                </a:solidFill>
              </a:rPr>
              <a:t>,…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vẽ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</a:rPr>
              <a:t>,…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2508" y="2018924"/>
            <a:ext cx="4952244" cy="4418740"/>
            <a:chOff x="2782389" y="759971"/>
            <a:chExt cx="8556170" cy="5677692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1" r="6459"/>
            <a:stretch/>
          </p:blipFill>
          <p:spPr>
            <a:xfrm>
              <a:off x="2847703" y="759971"/>
              <a:ext cx="8490856" cy="5677692"/>
            </a:xfrm>
            <a:prstGeom prst="snip2SameRect">
              <a:avLst>
                <a:gd name="adj1" fmla="val 12526"/>
                <a:gd name="adj2" fmla="val 0"/>
              </a:avLst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2782389" y="1436914"/>
              <a:ext cx="5042262" cy="2873829"/>
            </a:xfrm>
            <a:custGeom>
              <a:avLst/>
              <a:gdLst>
                <a:gd name="connsiteX0" fmla="*/ 26125 w 5042262"/>
                <a:gd name="connsiteY0" fmla="*/ 143692 h 2873829"/>
                <a:gd name="connsiteX1" fmla="*/ 1018902 w 5042262"/>
                <a:gd name="connsiteY1" fmla="*/ 39189 h 2873829"/>
                <a:gd name="connsiteX2" fmla="*/ 5042262 w 5042262"/>
                <a:gd name="connsiteY2" fmla="*/ 0 h 2873829"/>
                <a:gd name="connsiteX3" fmla="*/ 5029200 w 5042262"/>
                <a:gd name="connsiteY3" fmla="*/ 2116183 h 2873829"/>
                <a:gd name="connsiteX4" fmla="*/ 4990011 w 5042262"/>
                <a:gd name="connsiteY4" fmla="*/ 2194560 h 2873829"/>
                <a:gd name="connsiteX5" fmla="*/ 4820194 w 5042262"/>
                <a:gd name="connsiteY5" fmla="*/ 1867989 h 2873829"/>
                <a:gd name="connsiteX6" fmla="*/ 4846320 w 5042262"/>
                <a:gd name="connsiteY6" fmla="*/ 1515292 h 2873829"/>
                <a:gd name="connsiteX7" fmla="*/ 4781005 w 5042262"/>
                <a:gd name="connsiteY7" fmla="*/ 1214846 h 2873829"/>
                <a:gd name="connsiteX8" fmla="*/ 4480560 w 5042262"/>
                <a:gd name="connsiteY8" fmla="*/ 1005840 h 2873829"/>
                <a:gd name="connsiteX9" fmla="*/ 4258491 w 5042262"/>
                <a:gd name="connsiteY9" fmla="*/ 1110343 h 2873829"/>
                <a:gd name="connsiteX10" fmla="*/ 4153988 w 5042262"/>
                <a:gd name="connsiteY10" fmla="*/ 1267097 h 2873829"/>
                <a:gd name="connsiteX11" fmla="*/ 4219302 w 5042262"/>
                <a:gd name="connsiteY11" fmla="*/ 1449977 h 2873829"/>
                <a:gd name="connsiteX12" fmla="*/ 4206240 w 5042262"/>
                <a:gd name="connsiteY12" fmla="*/ 1645920 h 2873829"/>
                <a:gd name="connsiteX13" fmla="*/ 4219302 w 5042262"/>
                <a:gd name="connsiteY13" fmla="*/ 1802675 h 2873829"/>
                <a:gd name="connsiteX14" fmla="*/ 3958045 w 5042262"/>
                <a:gd name="connsiteY14" fmla="*/ 2090057 h 2873829"/>
                <a:gd name="connsiteX15" fmla="*/ 3435531 w 5042262"/>
                <a:gd name="connsiteY15" fmla="*/ 1933303 h 2873829"/>
                <a:gd name="connsiteX16" fmla="*/ 3265714 w 5042262"/>
                <a:gd name="connsiteY16" fmla="*/ 2024743 h 2873829"/>
                <a:gd name="connsiteX17" fmla="*/ 3239588 w 5042262"/>
                <a:gd name="connsiteY17" fmla="*/ 2168435 h 2873829"/>
                <a:gd name="connsiteX18" fmla="*/ 3461657 w 5042262"/>
                <a:gd name="connsiteY18" fmla="*/ 2286000 h 2873829"/>
                <a:gd name="connsiteX19" fmla="*/ 3540034 w 5042262"/>
                <a:gd name="connsiteY19" fmla="*/ 2207623 h 2873829"/>
                <a:gd name="connsiteX20" fmla="*/ 3735977 w 5042262"/>
                <a:gd name="connsiteY20" fmla="*/ 2246812 h 2873829"/>
                <a:gd name="connsiteX21" fmla="*/ 3879668 w 5042262"/>
                <a:gd name="connsiteY21" fmla="*/ 2364377 h 2873829"/>
                <a:gd name="connsiteX22" fmla="*/ 3735977 w 5042262"/>
                <a:gd name="connsiteY22" fmla="*/ 2847703 h 2873829"/>
                <a:gd name="connsiteX23" fmla="*/ 3435531 w 5042262"/>
                <a:gd name="connsiteY23" fmla="*/ 2730137 h 2873829"/>
                <a:gd name="connsiteX24" fmla="*/ 3108960 w 5042262"/>
                <a:gd name="connsiteY24" fmla="*/ 2873829 h 2873829"/>
                <a:gd name="connsiteX25" fmla="*/ 2442754 w 5042262"/>
                <a:gd name="connsiteY25" fmla="*/ 2795452 h 2873829"/>
                <a:gd name="connsiteX26" fmla="*/ 2286000 w 5042262"/>
                <a:gd name="connsiteY26" fmla="*/ 2181497 h 2873829"/>
                <a:gd name="connsiteX27" fmla="*/ 2181497 w 5042262"/>
                <a:gd name="connsiteY27" fmla="*/ 2338252 h 2873829"/>
                <a:gd name="connsiteX28" fmla="*/ 1711234 w 5042262"/>
                <a:gd name="connsiteY28" fmla="*/ 2429692 h 2873829"/>
                <a:gd name="connsiteX29" fmla="*/ 1711234 w 5042262"/>
                <a:gd name="connsiteY29" fmla="*/ 2704012 h 2873829"/>
                <a:gd name="connsiteX30" fmla="*/ 1632857 w 5042262"/>
                <a:gd name="connsiteY30" fmla="*/ 2638697 h 2873829"/>
                <a:gd name="connsiteX31" fmla="*/ 1489165 w 5042262"/>
                <a:gd name="connsiteY31" fmla="*/ 2272937 h 2873829"/>
                <a:gd name="connsiteX32" fmla="*/ 1371600 w 5042262"/>
                <a:gd name="connsiteY32" fmla="*/ 2116183 h 2873829"/>
                <a:gd name="connsiteX33" fmla="*/ 1267097 w 5042262"/>
                <a:gd name="connsiteY33" fmla="*/ 2037806 h 2873829"/>
                <a:gd name="connsiteX34" fmla="*/ 0 w 5042262"/>
                <a:gd name="connsiteY34" fmla="*/ 1162595 h 2873829"/>
                <a:gd name="connsiteX35" fmla="*/ 26125 w 5042262"/>
                <a:gd name="connsiteY35" fmla="*/ 143692 h 287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42262" h="2873829">
                  <a:moveTo>
                    <a:pt x="26125" y="143692"/>
                  </a:moveTo>
                  <a:lnTo>
                    <a:pt x="1018902" y="39189"/>
                  </a:lnTo>
                  <a:lnTo>
                    <a:pt x="5042262" y="0"/>
                  </a:lnTo>
                  <a:lnTo>
                    <a:pt x="5029200" y="2116183"/>
                  </a:lnTo>
                  <a:lnTo>
                    <a:pt x="4990011" y="2194560"/>
                  </a:lnTo>
                  <a:lnTo>
                    <a:pt x="4820194" y="1867989"/>
                  </a:lnTo>
                  <a:lnTo>
                    <a:pt x="4846320" y="1515292"/>
                  </a:lnTo>
                  <a:lnTo>
                    <a:pt x="4781005" y="1214846"/>
                  </a:lnTo>
                  <a:lnTo>
                    <a:pt x="4480560" y="1005840"/>
                  </a:lnTo>
                  <a:lnTo>
                    <a:pt x="4258491" y="1110343"/>
                  </a:lnTo>
                  <a:lnTo>
                    <a:pt x="4153988" y="1267097"/>
                  </a:lnTo>
                  <a:lnTo>
                    <a:pt x="4219302" y="1449977"/>
                  </a:lnTo>
                  <a:lnTo>
                    <a:pt x="4206240" y="1645920"/>
                  </a:lnTo>
                  <a:lnTo>
                    <a:pt x="4219302" y="1802675"/>
                  </a:lnTo>
                  <a:lnTo>
                    <a:pt x="3958045" y="2090057"/>
                  </a:lnTo>
                  <a:lnTo>
                    <a:pt x="3435531" y="1933303"/>
                  </a:lnTo>
                  <a:lnTo>
                    <a:pt x="3265714" y="2024743"/>
                  </a:lnTo>
                  <a:lnTo>
                    <a:pt x="3239588" y="2168435"/>
                  </a:lnTo>
                  <a:lnTo>
                    <a:pt x="3461657" y="2286000"/>
                  </a:lnTo>
                  <a:lnTo>
                    <a:pt x="3540034" y="2207623"/>
                  </a:lnTo>
                  <a:lnTo>
                    <a:pt x="3735977" y="2246812"/>
                  </a:lnTo>
                  <a:lnTo>
                    <a:pt x="3879668" y="2364377"/>
                  </a:lnTo>
                  <a:lnTo>
                    <a:pt x="3735977" y="2847703"/>
                  </a:lnTo>
                  <a:lnTo>
                    <a:pt x="3435531" y="2730137"/>
                  </a:lnTo>
                  <a:lnTo>
                    <a:pt x="3108960" y="2873829"/>
                  </a:lnTo>
                  <a:lnTo>
                    <a:pt x="2442754" y="2795452"/>
                  </a:lnTo>
                  <a:lnTo>
                    <a:pt x="2286000" y="2181497"/>
                  </a:lnTo>
                  <a:lnTo>
                    <a:pt x="2181497" y="2338252"/>
                  </a:lnTo>
                  <a:lnTo>
                    <a:pt x="1711234" y="2429692"/>
                  </a:lnTo>
                  <a:lnTo>
                    <a:pt x="1711234" y="2704012"/>
                  </a:lnTo>
                  <a:lnTo>
                    <a:pt x="1632857" y="2638697"/>
                  </a:lnTo>
                  <a:lnTo>
                    <a:pt x="1489165" y="2272937"/>
                  </a:lnTo>
                  <a:lnTo>
                    <a:pt x="1371600" y="2116183"/>
                  </a:lnTo>
                  <a:lnTo>
                    <a:pt x="1267097" y="2037806"/>
                  </a:lnTo>
                  <a:lnTo>
                    <a:pt x="0" y="1162595"/>
                  </a:lnTo>
                  <a:lnTo>
                    <a:pt x="26125" y="14369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0862" y="852598"/>
            <a:ext cx="5033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270769" y="1780486"/>
            <a:ext cx="5123248" cy="310854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Ở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, chia </a:t>
            </a:r>
            <a:r>
              <a:rPr lang="en-US" sz="2800" dirty="0" err="1" smtClean="0">
                <a:solidFill>
                  <a:srgbClr val="FF0000"/>
                </a:solidFill>
              </a:rPr>
              <a:t>sẻ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,…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Ủng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,…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094" r="1884" b="3670"/>
          <a:stretch/>
        </p:blipFill>
        <p:spPr>
          <a:xfrm>
            <a:off x="672323" y="1983070"/>
            <a:ext cx="5150856" cy="4486831"/>
          </a:xfrm>
          <a:prstGeom prst="round2DiagRect">
            <a:avLst>
              <a:gd name="adj1" fmla="val 25026"/>
              <a:gd name="adj2" fmla="val 9608"/>
            </a:avLst>
          </a:prstGeom>
        </p:spPr>
      </p:pic>
      <p:sp>
        <p:nvSpPr>
          <p:cNvPr id="12" name="TextBox 11"/>
          <p:cNvSpPr txBox="1"/>
          <p:nvPr/>
        </p:nvSpPr>
        <p:spPr>
          <a:xfrm>
            <a:off x="758047" y="914111"/>
            <a:ext cx="4979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270769" y="1780486"/>
            <a:ext cx="5123248" cy="310854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Ở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Đỡ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dậy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ghế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</a:rPr>
              <a:t>,…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Nhờ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</a:rPr>
              <a:t>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925" y="670912"/>
            <a:ext cx="506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8" y="1780486"/>
            <a:ext cx="5040592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Cloud 7"/>
          <p:cNvSpPr/>
          <p:nvPr/>
        </p:nvSpPr>
        <p:spPr>
          <a:xfrm>
            <a:off x="733331" y="1665837"/>
            <a:ext cx="4725908" cy="3060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182009" y="1665837"/>
            <a:ext cx="4725908" cy="3060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95869" y="4767976"/>
            <a:ext cx="102122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hoặc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bè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lưu</a:t>
            </a:r>
            <a:r>
              <a:rPr lang="en-US" sz="2800" dirty="0" smtClean="0">
                <a:solidFill>
                  <a:srgbClr val="FF0000"/>
                </a:solidFill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nét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1324" y="400229"/>
            <a:ext cx="809930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" r="-1152"/>
          <a:stretch/>
        </p:blipFill>
        <p:spPr>
          <a:xfrm>
            <a:off x="350907" y="3185412"/>
            <a:ext cx="11484041" cy="34298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75657" y="5773783"/>
            <a:ext cx="444137" cy="431074"/>
          </a:xfrm>
          <a:prstGeom prst="ellipse">
            <a:avLst/>
          </a:prstGeom>
          <a:solidFill>
            <a:srgbClr val="FFE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7BB077-6AAB-421C-B616-485F2F5FA88A}"/>
              </a:ext>
            </a:extLst>
          </p:cNvPr>
          <p:cNvSpPr txBox="1"/>
          <p:nvPr/>
        </p:nvSpPr>
        <p:spPr>
          <a:xfrm>
            <a:off x="426995" y="2866816"/>
            <a:ext cx="805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97" y="-12285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952" y="1376798"/>
            <a:ext cx="3239131" cy="32391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715424" y="2429470"/>
            <a:ext cx="736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THÂN ÁI, CHÀO CÁC CON</a:t>
            </a:r>
          </a:p>
        </p:txBody>
      </p:sp>
    </p:spTree>
    <p:extLst>
      <p:ext uri="{BB962C8B-B14F-4D97-AF65-F5344CB8AC3E}">
        <p14:creationId xmlns:p14="http://schemas.microsoft.com/office/powerpoint/2010/main" val="25061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140" y="94891"/>
            <a:ext cx="5405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44592CBB-C897-4E15-9F28-47C255C2F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6" y="2186357"/>
            <a:ext cx="7088512" cy="47859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4676"/>
            <a:ext cx="9753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8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F5AAF493-5653-4C39-BED4-A6416776001E}"/>
              </a:ext>
            </a:extLst>
          </p:cNvPr>
          <p:cNvSpPr/>
          <p:nvPr/>
        </p:nvSpPr>
        <p:spPr>
          <a:xfrm>
            <a:off x="3710762" y="255181"/>
            <a:ext cx="5050466" cy="10738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567">
            <a:extLst>
              <a:ext uri="{FF2B5EF4-FFF2-40B4-BE49-F238E27FC236}">
                <a16:creationId xmlns:a16="http://schemas.microsoft.com/office/drawing/2014/main" xmlns="" id="{FE42B022-1255-4C40-9D2F-3A6E537A670B}"/>
              </a:ext>
            </a:extLst>
          </p:cNvPr>
          <p:cNvGrpSpPr/>
          <p:nvPr/>
        </p:nvGrpSpPr>
        <p:grpSpPr>
          <a:xfrm>
            <a:off x="1185719" y="870600"/>
            <a:ext cx="9824483" cy="1820299"/>
            <a:chOff x="1330899" y="1678703"/>
            <a:chExt cx="4506713" cy="1820299"/>
          </a:xfrm>
        </p:grpSpPr>
        <p:grpSp>
          <p:nvGrpSpPr>
            <p:cNvPr id="6" name="组合 376">
              <a:extLst>
                <a:ext uri="{FF2B5EF4-FFF2-40B4-BE49-F238E27FC236}">
                  <a16:creationId xmlns:a16="http://schemas.microsoft.com/office/drawing/2014/main" xmlns="" id="{8C10CE66-BDD0-4959-9ADB-3E4F1FEC2911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9D814CD1-6510-44B2-9DA1-AA1D69EE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EEA50CB7-52BE-4325-AC48-3B53B633D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1" name="组合 375">
                <a:extLst>
                  <a:ext uri="{FF2B5EF4-FFF2-40B4-BE49-F238E27FC236}">
                    <a16:creationId xmlns:a16="http://schemas.microsoft.com/office/drawing/2014/main" xmlns="" id="{D54E4ACB-BD10-44B6-A983-BE6DFF0998BE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xmlns="" id="{699B87A9-4E0C-47FB-92B3-DCBD06AC7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xmlns="" id="{4F0CB2CA-E07B-489E-8579-FBFA747B8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xmlns="" id="{C27F5B8E-765F-4292-9126-3DDF7208B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xmlns="" id="{E1605E9E-29E1-464E-884D-EACD21156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xmlns="" id="{F20721D0-BC9B-4231-92E7-3D89695DD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xmlns="" id="{B86F5EE2-B38C-410B-8D27-BB0249010C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xmlns="" id="{7C607BB8-0F98-4FC4-80B4-AFD24C35E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xmlns="" id="{97F795B1-60EA-41ED-852B-92B1F8555B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xmlns="" id="{AAE9C798-737C-4EFC-AF2B-9683A700A0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xmlns="" id="{EEEF3D6F-8A6A-457E-A9B2-8CE92C1D6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xmlns="" id="{658E1184-F4ED-4B00-86B9-94FC695969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xmlns="" id="{B1290F17-7706-45F1-8162-DBAC76905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xmlns="" id="{5B889117-AF08-45ED-83B5-1D1A816BC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xmlns="" id="{A0744315-010D-465C-BA11-64EBB5E2A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xmlns="" id="{4E2AB258-7B49-4A80-91AD-BD486102E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xmlns="" id="{7815687A-A1BE-491D-97F7-651BC0939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xmlns="" id="{8C3E475F-77D3-41C2-8964-D532BA777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xmlns="" id="{742B8375-8E0C-427D-87E9-A0EC7E4DB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xmlns="" id="{8B231DDB-01F6-43D3-9D9B-31F173A2A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xmlns="" id="{F6F7A12A-65DE-40BC-90B6-9D6001F64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xmlns="" id="{3E4629D4-2C6B-498B-AE01-914C563E5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xmlns="" id="{18E175B7-2802-4192-B8D0-5545C88D4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xmlns="" id="{66301DC8-9905-450C-B4AB-8BB9FF903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xmlns="" id="{A24E409C-38C0-4CFD-9B8A-DD5D14D57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39">
                  <a:extLst>
                    <a:ext uri="{FF2B5EF4-FFF2-40B4-BE49-F238E27FC236}">
                      <a16:creationId xmlns:a16="http://schemas.microsoft.com/office/drawing/2014/main" xmlns="" id="{0933AF9E-A21D-4A17-9A17-CB70C5F55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xmlns="" id="{953268CA-429F-4DBB-B307-88A2FE2EA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xmlns="" id="{58820F88-C480-41AA-98EF-A512214D0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xmlns="" id="{AD048C81-8D88-4D99-B4FC-0C9A7029C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xmlns="" id="{0997E45B-74A3-490D-B726-9E559F0C4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xmlns="" id="{C0D2719B-3B9F-42AD-B45D-F0206C405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xmlns="" id="{4321834E-943D-4CD3-81BE-2A3774792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xmlns="" id="{35247AE4-B519-4819-A0C7-9498B0E60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xmlns="" id="{24F369A7-8E09-490B-9324-0BA2AF463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xmlns="" id="{5145984B-8581-4901-8F70-E683354AA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xmlns="" id="{95A8E162-A7AC-48DB-B2C6-9A3EC6C81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xmlns="" id="{31CCA9A1-EED9-4277-A727-CDC5048E9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xmlns="" id="{3C233142-5A99-4DE3-A64D-9978BCB4E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xmlns="" id="{86EF95A8-295F-4F1C-AA46-601BFBA34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xmlns="" id="{FB65AD73-D34C-4B9E-A221-ADEEAE197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xmlns="" id="{582D1FC8-BA2F-47E1-89F6-66110D70F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xmlns="" id="{21DC7DC5-43E0-4068-BABB-70AB92529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xmlns="" id="{402D74B5-2D9E-428B-8E80-034B4F425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xmlns="" id="{A08F5857-7C75-430F-93DF-5A61A62CE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xmlns="" id="{C1B53640-9D01-49D7-9C10-6C3EBAD21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xmlns="" id="{7AC59204-D0B1-4647-A5CF-1AC70BD4B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xmlns="" id="{43351274-5119-4DA3-81C6-3FB8B654E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xmlns="" id="{E853A607-4F9D-44F6-916A-A500BD60C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xmlns="" id="{7C11E08C-59AE-45BD-A6B6-CAD16B900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xmlns="" id="{29306C7B-DBAD-453A-B910-EFF781FA4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xmlns="" id="{59CAC46F-B088-4253-BFD9-8020952B7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xmlns="" id="{1D540B57-E556-40FC-9FAE-2EA547DF5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xmlns="" id="{6C7ADA69-A150-4F59-8781-400DDB743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xmlns="" id="{50E91A3D-04D1-43F4-8EF6-C634B8F4B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xmlns="" id="{51869C7D-A071-4C3B-AA4A-35AD720C2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xmlns="" id="{A2B6B917-4AC1-452F-97E0-1859622EC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" name="文本框 557">
              <a:extLst>
                <a:ext uri="{FF2B5EF4-FFF2-40B4-BE49-F238E27FC236}">
                  <a16:creationId xmlns:a16="http://schemas.microsoft.com/office/drawing/2014/main" xmlns="" id="{D4F000C9-7CFF-4273-849C-35053A73FADF}"/>
                </a:ext>
              </a:extLst>
            </p:cNvPr>
            <p:cNvSpPr txBox="1"/>
            <p:nvPr/>
          </p:nvSpPr>
          <p:spPr>
            <a:xfrm>
              <a:off x="2374326" y="2393691"/>
              <a:ext cx="258428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biểu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sự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yêu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quý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bè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.</a:t>
              </a:r>
              <a:endParaRPr kumimoji="0" lang="zh-CN" altLang="en-US" sz="3200" b="0" i="0" u="none" strike="noStrike" kern="1200" cap="none" spc="0" normalizeH="0" baseline="0" noProof="0" dirty="0">
                <a:ln w="63500">
                  <a:solidFill>
                    <a:srgbClr val="FFFFFF"/>
                  </a:solidFill>
                </a:ln>
                <a:solidFill>
                  <a:srgbClr val="7030A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1" name="组合 567">
            <a:extLst>
              <a:ext uri="{FF2B5EF4-FFF2-40B4-BE49-F238E27FC236}">
                <a16:creationId xmlns:a16="http://schemas.microsoft.com/office/drawing/2014/main" xmlns="" id="{6D952B29-222B-4096-BDBC-92ABFEF531FA}"/>
              </a:ext>
            </a:extLst>
          </p:cNvPr>
          <p:cNvGrpSpPr/>
          <p:nvPr/>
        </p:nvGrpSpPr>
        <p:grpSpPr>
          <a:xfrm>
            <a:off x="1039721" y="2398383"/>
            <a:ext cx="9824483" cy="1868765"/>
            <a:chOff x="1330899" y="1678703"/>
            <a:chExt cx="4506713" cy="1868765"/>
          </a:xfrm>
        </p:grpSpPr>
        <p:grpSp>
          <p:nvGrpSpPr>
            <p:cNvPr id="72" name="组合 376">
              <a:extLst>
                <a:ext uri="{FF2B5EF4-FFF2-40B4-BE49-F238E27FC236}">
                  <a16:creationId xmlns:a16="http://schemas.microsoft.com/office/drawing/2014/main" xmlns="" id="{3771AA23-F988-46C8-890A-D5DE5A31941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xmlns="" id="{CB7F37B2-8C66-4BD6-8A7B-09ABF6CA0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xmlns="" id="{B37F5BB8-945F-4AE9-9BDF-8A37A2820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76" name="组合 375">
                <a:extLst>
                  <a:ext uri="{FF2B5EF4-FFF2-40B4-BE49-F238E27FC236}">
                    <a16:creationId xmlns:a16="http://schemas.microsoft.com/office/drawing/2014/main" xmlns="" id="{231933A7-15FC-4453-B555-511C4F2A73CB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77" name="Freeform 15">
                  <a:extLst>
                    <a:ext uri="{FF2B5EF4-FFF2-40B4-BE49-F238E27FC236}">
                      <a16:creationId xmlns:a16="http://schemas.microsoft.com/office/drawing/2014/main" xmlns="" id="{CD79179B-EFF1-4CB7-A596-80201DEDD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16">
                  <a:extLst>
                    <a:ext uri="{FF2B5EF4-FFF2-40B4-BE49-F238E27FC236}">
                      <a16:creationId xmlns:a16="http://schemas.microsoft.com/office/drawing/2014/main" xmlns="" id="{C45CB98B-039E-460E-8FF4-A093AAC9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xmlns="" id="{9DD08FD9-A109-49A0-B716-DD453CF1F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18">
                  <a:extLst>
                    <a:ext uri="{FF2B5EF4-FFF2-40B4-BE49-F238E27FC236}">
                      <a16:creationId xmlns:a16="http://schemas.microsoft.com/office/drawing/2014/main" xmlns="" id="{404BA130-98DA-481E-B138-5EFFA837B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1" name="Freeform 19">
                  <a:extLst>
                    <a:ext uri="{FF2B5EF4-FFF2-40B4-BE49-F238E27FC236}">
                      <a16:creationId xmlns:a16="http://schemas.microsoft.com/office/drawing/2014/main" xmlns="" id="{DD5D8636-495B-4FED-A872-076152B90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20">
                  <a:extLst>
                    <a:ext uri="{FF2B5EF4-FFF2-40B4-BE49-F238E27FC236}">
                      <a16:creationId xmlns:a16="http://schemas.microsoft.com/office/drawing/2014/main" xmlns="" id="{8E267FAB-CF71-49ED-A79B-71061F433B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3" name="Freeform 21">
                  <a:extLst>
                    <a:ext uri="{FF2B5EF4-FFF2-40B4-BE49-F238E27FC236}">
                      <a16:creationId xmlns:a16="http://schemas.microsoft.com/office/drawing/2014/main" xmlns="" id="{383B2A9C-D107-4BFE-9EA1-431DC41D9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4" name="Freeform 22">
                  <a:extLst>
                    <a:ext uri="{FF2B5EF4-FFF2-40B4-BE49-F238E27FC236}">
                      <a16:creationId xmlns:a16="http://schemas.microsoft.com/office/drawing/2014/main" xmlns="" id="{63CD9D28-7CA7-422D-9638-CE7436884C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5" name="Freeform 23">
                  <a:extLst>
                    <a:ext uri="{FF2B5EF4-FFF2-40B4-BE49-F238E27FC236}">
                      <a16:creationId xmlns:a16="http://schemas.microsoft.com/office/drawing/2014/main" xmlns="" id="{13EF29A4-582A-4EA5-AE86-2493A71AD6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6" name="Freeform 24">
                  <a:extLst>
                    <a:ext uri="{FF2B5EF4-FFF2-40B4-BE49-F238E27FC236}">
                      <a16:creationId xmlns:a16="http://schemas.microsoft.com/office/drawing/2014/main" xmlns="" id="{636E2638-F0A1-44A5-A354-C6C20ECC4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7" name="Freeform 25">
                  <a:extLst>
                    <a:ext uri="{FF2B5EF4-FFF2-40B4-BE49-F238E27FC236}">
                      <a16:creationId xmlns:a16="http://schemas.microsoft.com/office/drawing/2014/main" xmlns="" id="{E3144304-2822-4222-8D20-F7DB79DB1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8" name="Freeform 26">
                  <a:extLst>
                    <a:ext uri="{FF2B5EF4-FFF2-40B4-BE49-F238E27FC236}">
                      <a16:creationId xmlns:a16="http://schemas.microsoft.com/office/drawing/2014/main" xmlns="" id="{20727C9F-B18D-46CB-99A8-131EB1580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9" name="Freeform 27">
                  <a:extLst>
                    <a:ext uri="{FF2B5EF4-FFF2-40B4-BE49-F238E27FC236}">
                      <a16:creationId xmlns:a16="http://schemas.microsoft.com/office/drawing/2014/main" xmlns="" id="{482EA5D9-F222-4FAA-A9FF-9923042AA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0" name="Freeform 28">
                  <a:extLst>
                    <a:ext uri="{FF2B5EF4-FFF2-40B4-BE49-F238E27FC236}">
                      <a16:creationId xmlns:a16="http://schemas.microsoft.com/office/drawing/2014/main" xmlns="" id="{923520AD-2837-49E0-8229-3EA051A06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1" name="Freeform 29">
                  <a:extLst>
                    <a:ext uri="{FF2B5EF4-FFF2-40B4-BE49-F238E27FC236}">
                      <a16:creationId xmlns:a16="http://schemas.microsoft.com/office/drawing/2014/main" xmlns="" id="{53775C90-D891-48F8-88ED-2270CE065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2" name="Freeform 30">
                  <a:extLst>
                    <a:ext uri="{FF2B5EF4-FFF2-40B4-BE49-F238E27FC236}">
                      <a16:creationId xmlns:a16="http://schemas.microsoft.com/office/drawing/2014/main" xmlns="" id="{B01874F8-9FAC-4B6C-ACF0-C299EC798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3" name="Freeform 31">
                  <a:extLst>
                    <a:ext uri="{FF2B5EF4-FFF2-40B4-BE49-F238E27FC236}">
                      <a16:creationId xmlns:a16="http://schemas.microsoft.com/office/drawing/2014/main" xmlns="" id="{7166E8CC-802A-46A6-8410-783DA53E8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4" name="Freeform 32">
                  <a:extLst>
                    <a:ext uri="{FF2B5EF4-FFF2-40B4-BE49-F238E27FC236}">
                      <a16:creationId xmlns:a16="http://schemas.microsoft.com/office/drawing/2014/main" xmlns="" id="{236D9958-6581-4C54-904D-EA3CF033C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5" name="Freeform 33">
                  <a:extLst>
                    <a:ext uri="{FF2B5EF4-FFF2-40B4-BE49-F238E27FC236}">
                      <a16:creationId xmlns:a16="http://schemas.microsoft.com/office/drawing/2014/main" xmlns="" id="{EE4F21B9-AC99-4DA4-B7F9-218F1002A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6" name="Freeform 34">
                  <a:extLst>
                    <a:ext uri="{FF2B5EF4-FFF2-40B4-BE49-F238E27FC236}">
                      <a16:creationId xmlns:a16="http://schemas.microsoft.com/office/drawing/2014/main" xmlns="" id="{981C8D36-14A0-446D-A739-34BD751D8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xmlns="" id="{C00B005A-A9F8-4AA9-877F-ADB7A9042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8" name="Freeform 36">
                  <a:extLst>
                    <a:ext uri="{FF2B5EF4-FFF2-40B4-BE49-F238E27FC236}">
                      <a16:creationId xmlns:a16="http://schemas.microsoft.com/office/drawing/2014/main" xmlns="" id="{E6C65676-B5D1-4B02-A685-5E86DD591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9" name="Freeform 37">
                  <a:extLst>
                    <a:ext uri="{FF2B5EF4-FFF2-40B4-BE49-F238E27FC236}">
                      <a16:creationId xmlns:a16="http://schemas.microsoft.com/office/drawing/2014/main" xmlns="" id="{A1D794AA-D573-41C3-B30E-63E3141E7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0" name="Freeform 38">
                  <a:extLst>
                    <a:ext uri="{FF2B5EF4-FFF2-40B4-BE49-F238E27FC236}">
                      <a16:creationId xmlns:a16="http://schemas.microsoft.com/office/drawing/2014/main" xmlns="" id="{04BDE54C-B664-4F37-93B0-004D1B72F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1" name="Freeform 39">
                  <a:extLst>
                    <a:ext uri="{FF2B5EF4-FFF2-40B4-BE49-F238E27FC236}">
                      <a16:creationId xmlns:a16="http://schemas.microsoft.com/office/drawing/2014/main" xmlns="" id="{77EF614E-1062-45A3-A589-12B72E0EB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2" name="Freeform 40">
                  <a:extLst>
                    <a:ext uri="{FF2B5EF4-FFF2-40B4-BE49-F238E27FC236}">
                      <a16:creationId xmlns:a16="http://schemas.microsoft.com/office/drawing/2014/main" xmlns="" id="{6E4DDBB1-9689-47EB-AB16-505CAA4B4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3" name="Freeform 41">
                  <a:extLst>
                    <a:ext uri="{FF2B5EF4-FFF2-40B4-BE49-F238E27FC236}">
                      <a16:creationId xmlns:a16="http://schemas.microsoft.com/office/drawing/2014/main" xmlns="" id="{51581D78-0D5D-44D3-83D9-CB9C7F296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4" name="Freeform 42">
                  <a:extLst>
                    <a:ext uri="{FF2B5EF4-FFF2-40B4-BE49-F238E27FC236}">
                      <a16:creationId xmlns:a16="http://schemas.microsoft.com/office/drawing/2014/main" xmlns="" id="{04059930-AB52-4C58-A6F8-B70243B68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5" name="Freeform 43">
                  <a:extLst>
                    <a:ext uri="{FF2B5EF4-FFF2-40B4-BE49-F238E27FC236}">
                      <a16:creationId xmlns:a16="http://schemas.microsoft.com/office/drawing/2014/main" xmlns="" id="{3AA1DB18-2FC0-4B3B-9FA6-91AE15660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6" name="Freeform 44">
                  <a:extLst>
                    <a:ext uri="{FF2B5EF4-FFF2-40B4-BE49-F238E27FC236}">
                      <a16:creationId xmlns:a16="http://schemas.microsoft.com/office/drawing/2014/main" xmlns="" id="{30BE11D9-9E54-400E-ADB1-A48B1632E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7" name="Freeform 45">
                  <a:extLst>
                    <a:ext uri="{FF2B5EF4-FFF2-40B4-BE49-F238E27FC236}">
                      <a16:creationId xmlns:a16="http://schemas.microsoft.com/office/drawing/2014/main" xmlns="" id="{F34233D7-EB7F-4232-8694-646FCA0DE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8" name="Freeform 46">
                  <a:extLst>
                    <a:ext uri="{FF2B5EF4-FFF2-40B4-BE49-F238E27FC236}">
                      <a16:creationId xmlns:a16="http://schemas.microsoft.com/office/drawing/2014/main" xmlns="" id="{59D03B30-48F0-4AF3-9E8D-C4909AEF0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9" name="Freeform 47">
                  <a:extLst>
                    <a:ext uri="{FF2B5EF4-FFF2-40B4-BE49-F238E27FC236}">
                      <a16:creationId xmlns:a16="http://schemas.microsoft.com/office/drawing/2014/main" xmlns="" id="{4964E08E-8B8A-4327-BD2D-24FEFED0E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0" name="Freeform 48">
                  <a:extLst>
                    <a:ext uri="{FF2B5EF4-FFF2-40B4-BE49-F238E27FC236}">
                      <a16:creationId xmlns:a16="http://schemas.microsoft.com/office/drawing/2014/main" xmlns="" id="{A0316EB8-84C0-4F92-B6A5-7FA052C5E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1" name="Freeform 49">
                  <a:extLst>
                    <a:ext uri="{FF2B5EF4-FFF2-40B4-BE49-F238E27FC236}">
                      <a16:creationId xmlns:a16="http://schemas.microsoft.com/office/drawing/2014/main" xmlns="" id="{66A7BD8F-5229-4BAE-B354-C92A0156C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2" name="Freeform 50">
                  <a:extLst>
                    <a:ext uri="{FF2B5EF4-FFF2-40B4-BE49-F238E27FC236}">
                      <a16:creationId xmlns:a16="http://schemas.microsoft.com/office/drawing/2014/main" xmlns="" id="{1FD884D4-3911-4D96-93B0-79C6A35A2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3" name="Freeform 51">
                  <a:extLst>
                    <a:ext uri="{FF2B5EF4-FFF2-40B4-BE49-F238E27FC236}">
                      <a16:creationId xmlns:a16="http://schemas.microsoft.com/office/drawing/2014/main" xmlns="" id="{C5EC63C9-0EA4-40F2-95B5-D334D9856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4" name="Freeform 52">
                  <a:extLst>
                    <a:ext uri="{FF2B5EF4-FFF2-40B4-BE49-F238E27FC236}">
                      <a16:creationId xmlns:a16="http://schemas.microsoft.com/office/drawing/2014/main" xmlns="" id="{85D89E2C-4A6A-4C7A-A823-68FAA73BF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5" name="Freeform 53">
                  <a:extLst>
                    <a:ext uri="{FF2B5EF4-FFF2-40B4-BE49-F238E27FC236}">
                      <a16:creationId xmlns:a16="http://schemas.microsoft.com/office/drawing/2014/main" xmlns="" id="{47DDD818-88E5-4F35-9D39-F0C777320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6" name="Freeform 54">
                  <a:extLst>
                    <a:ext uri="{FF2B5EF4-FFF2-40B4-BE49-F238E27FC236}">
                      <a16:creationId xmlns:a16="http://schemas.microsoft.com/office/drawing/2014/main" xmlns="" id="{534B29BE-B171-4FE9-B52F-C1E379F01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7" name="Freeform 55">
                  <a:extLst>
                    <a:ext uri="{FF2B5EF4-FFF2-40B4-BE49-F238E27FC236}">
                      <a16:creationId xmlns:a16="http://schemas.microsoft.com/office/drawing/2014/main" xmlns="" id="{D94467CE-9514-4AEC-90A1-10EF1552A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8" name="Freeform 56">
                  <a:extLst>
                    <a:ext uri="{FF2B5EF4-FFF2-40B4-BE49-F238E27FC236}">
                      <a16:creationId xmlns:a16="http://schemas.microsoft.com/office/drawing/2014/main" xmlns="" id="{E9E016F5-D943-4A32-8258-DAD8C3DFF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9" name="Freeform 57">
                  <a:extLst>
                    <a:ext uri="{FF2B5EF4-FFF2-40B4-BE49-F238E27FC236}">
                      <a16:creationId xmlns:a16="http://schemas.microsoft.com/office/drawing/2014/main" xmlns="" id="{BBAA7A2A-A70A-4C74-9812-407DA1974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0" name="Freeform 58">
                  <a:extLst>
                    <a:ext uri="{FF2B5EF4-FFF2-40B4-BE49-F238E27FC236}">
                      <a16:creationId xmlns:a16="http://schemas.microsoft.com/office/drawing/2014/main" xmlns="" id="{24708920-1C93-455E-9733-6FEFD8C10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1" name="Freeform 59">
                  <a:extLst>
                    <a:ext uri="{FF2B5EF4-FFF2-40B4-BE49-F238E27FC236}">
                      <a16:creationId xmlns:a16="http://schemas.microsoft.com/office/drawing/2014/main" xmlns="" id="{7633B709-F7BC-4FA0-A857-2395EB7DD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2" name="Freeform 60">
                  <a:extLst>
                    <a:ext uri="{FF2B5EF4-FFF2-40B4-BE49-F238E27FC236}">
                      <a16:creationId xmlns:a16="http://schemas.microsoft.com/office/drawing/2014/main" xmlns="" id="{67F6F08C-1DD1-4550-B80E-9A7DCA655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3" name="Freeform 61">
                  <a:extLst>
                    <a:ext uri="{FF2B5EF4-FFF2-40B4-BE49-F238E27FC236}">
                      <a16:creationId xmlns:a16="http://schemas.microsoft.com/office/drawing/2014/main" xmlns="" id="{9AC46A23-53EF-4C59-AB78-5F38F27F0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4" name="Freeform 62">
                  <a:extLst>
                    <a:ext uri="{FF2B5EF4-FFF2-40B4-BE49-F238E27FC236}">
                      <a16:creationId xmlns:a16="http://schemas.microsoft.com/office/drawing/2014/main" xmlns="" id="{2061FC09-64CF-4B72-8826-4C6807D7F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5" name="Freeform 63">
                  <a:extLst>
                    <a:ext uri="{FF2B5EF4-FFF2-40B4-BE49-F238E27FC236}">
                      <a16:creationId xmlns:a16="http://schemas.microsoft.com/office/drawing/2014/main" xmlns="" id="{B61E535C-8CF1-4F9D-97DE-FEBE0CC64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6" name="Freeform 64">
                  <a:extLst>
                    <a:ext uri="{FF2B5EF4-FFF2-40B4-BE49-F238E27FC236}">
                      <a16:creationId xmlns:a16="http://schemas.microsoft.com/office/drawing/2014/main" xmlns="" id="{90E9AC25-A456-4C85-AB84-A92E32462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7" name="Freeform 65">
                  <a:extLst>
                    <a:ext uri="{FF2B5EF4-FFF2-40B4-BE49-F238E27FC236}">
                      <a16:creationId xmlns:a16="http://schemas.microsoft.com/office/drawing/2014/main" xmlns="" id="{45F5F9C5-3DAF-48E9-AEA7-671519A6F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8" name="Freeform 66">
                  <a:extLst>
                    <a:ext uri="{FF2B5EF4-FFF2-40B4-BE49-F238E27FC236}">
                      <a16:creationId xmlns:a16="http://schemas.microsoft.com/office/drawing/2014/main" xmlns="" id="{F2BF5BE5-8225-4C6B-B6B2-8D78F47C9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9" name="Freeform 67">
                  <a:extLst>
                    <a:ext uri="{FF2B5EF4-FFF2-40B4-BE49-F238E27FC236}">
                      <a16:creationId xmlns:a16="http://schemas.microsoft.com/office/drawing/2014/main" xmlns="" id="{244D111B-608D-4A7D-87A5-0B4BB3ED8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0" name="Freeform 69">
                  <a:extLst>
                    <a:ext uri="{FF2B5EF4-FFF2-40B4-BE49-F238E27FC236}">
                      <a16:creationId xmlns:a16="http://schemas.microsoft.com/office/drawing/2014/main" xmlns="" id="{89BEE2CD-05C0-45A3-86D8-E0747508E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1" name="Freeform 70">
                  <a:extLst>
                    <a:ext uri="{FF2B5EF4-FFF2-40B4-BE49-F238E27FC236}">
                      <a16:creationId xmlns:a16="http://schemas.microsoft.com/office/drawing/2014/main" xmlns="" id="{EA14291C-02E5-4157-924D-93C811C37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3" name="文本框 557">
              <a:extLst>
                <a:ext uri="{FF2B5EF4-FFF2-40B4-BE49-F238E27FC236}">
                  <a16:creationId xmlns:a16="http://schemas.microsoft.com/office/drawing/2014/main" xmlns="" id="{E7492ADB-680E-48F1-AAB7-783D055092AF}"/>
                </a:ext>
              </a:extLst>
            </p:cNvPr>
            <p:cNvSpPr txBox="1"/>
            <p:nvPr/>
          </p:nvSpPr>
          <p:spPr>
            <a:xfrm>
              <a:off x="2374326" y="2393691"/>
              <a:ext cx="2584283" cy="1153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nói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quý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bè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33" name="组合 567">
            <a:extLst>
              <a:ext uri="{FF2B5EF4-FFF2-40B4-BE49-F238E27FC236}">
                <a16:creationId xmlns:a16="http://schemas.microsoft.com/office/drawing/2014/main" xmlns="" id="{4133D883-EFB4-4491-A278-14B32E8089C8}"/>
              </a:ext>
            </a:extLst>
          </p:cNvPr>
          <p:cNvGrpSpPr/>
          <p:nvPr/>
        </p:nvGrpSpPr>
        <p:grpSpPr>
          <a:xfrm>
            <a:off x="1035914" y="3788305"/>
            <a:ext cx="9974286" cy="1997162"/>
            <a:chOff x="1330899" y="1678703"/>
            <a:chExt cx="4506713" cy="1820299"/>
          </a:xfrm>
        </p:grpSpPr>
        <p:grpSp>
          <p:nvGrpSpPr>
            <p:cNvPr id="134" name="组合 376">
              <a:extLst>
                <a:ext uri="{FF2B5EF4-FFF2-40B4-BE49-F238E27FC236}">
                  <a16:creationId xmlns:a16="http://schemas.microsoft.com/office/drawing/2014/main" xmlns="" id="{05ABBE40-2144-4FF3-98CE-7F5862B75662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136" name="Freeform 5">
                <a:extLst>
                  <a:ext uri="{FF2B5EF4-FFF2-40B4-BE49-F238E27FC236}">
                    <a16:creationId xmlns:a16="http://schemas.microsoft.com/office/drawing/2014/main" xmlns="" id="{82FD2A69-974C-40B1-89D3-D5409361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7" name="Freeform 6">
                <a:extLst>
                  <a:ext uri="{FF2B5EF4-FFF2-40B4-BE49-F238E27FC236}">
                    <a16:creationId xmlns:a16="http://schemas.microsoft.com/office/drawing/2014/main" xmlns="" id="{9FDB413B-3BC3-4A49-9868-37D89AB5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38" name="组合 375">
                <a:extLst>
                  <a:ext uri="{FF2B5EF4-FFF2-40B4-BE49-F238E27FC236}">
                    <a16:creationId xmlns:a16="http://schemas.microsoft.com/office/drawing/2014/main" xmlns="" id="{3C866596-7545-44FB-869C-B7C14BEE5C09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xmlns="" id="{2E64A502-B020-4E38-B787-6AF3F6811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:a16="http://schemas.microsoft.com/office/drawing/2014/main" xmlns="" id="{DF5A1BE7-5E86-43F8-97CB-A731D5170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:a16="http://schemas.microsoft.com/office/drawing/2014/main" xmlns="" id="{0D03AA6A-375B-4F5D-A8AE-C11F8D418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:a16="http://schemas.microsoft.com/office/drawing/2014/main" xmlns="" id="{90A580C0-19D6-4769-85C4-7B6E5B76D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:a16="http://schemas.microsoft.com/office/drawing/2014/main" xmlns="" id="{F07D220F-C2F7-4925-8D41-529103750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:a16="http://schemas.microsoft.com/office/drawing/2014/main" xmlns="" id="{58E05A9B-5036-4DED-A477-73F73EC0D8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:a16="http://schemas.microsoft.com/office/drawing/2014/main" xmlns="" id="{C05D06C7-9866-4144-8AAA-FFB7CF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:a16="http://schemas.microsoft.com/office/drawing/2014/main" xmlns="" id="{CFEB75FA-C751-4E76-A636-471AED4FBF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:a16="http://schemas.microsoft.com/office/drawing/2014/main" xmlns="" id="{EEC5681C-2BB1-4064-9766-F15C9508A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xmlns="" id="{7A498004-6001-42C1-97EC-A0047DA2E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xmlns="" id="{EB584B23-F94A-44E3-9F03-1635E630C9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xmlns="" id="{7A95932B-CD95-4258-8359-D8FDD9446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:a16="http://schemas.microsoft.com/office/drawing/2014/main" xmlns="" id="{67715918-6287-42F1-8B4D-2F440E6E1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:a16="http://schemas.microsoft.com/office/drawing/2014/main" xmlns="" id="{653B8DAA-D3FD-4AC0-82ED-8E7651109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:a16="http://schemas.microsoft.com/office/drawing/2014/main" xmlns="" id="{7324A473-68E0-4C38-8449-1F0D3695F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:a16="http://schemas.microsoft.com/office/drawing/2014/main" xmlns="" id="{95D5B15A-443A-4819-8099-1640C4562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:a16="http://schemas.microsoft.com/office/drawing/2014/main" xmlns="" id="{1F4563FF-8B91-40F4-A9F6-68216CF4E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xmlns="" id="{AC02794C-70B8-4B75-91EC-DDF831CA0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:a16="http://schemas.microsoft.com/office/drawing/2014/main" xmlns="" id="{5B85E1B8-71E4-48CF-ACB4-B665BFA3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:a16="http://schemas.microsoft.com/office/drawing/2014/main" xmlns="" id="{C440B754-2E81-4226-B20B-757F6BBDC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:a16="http://schemas.microsoft.com/office/drawing/2014/main" xmlns="" id="{0F45674C-18FC-4A43-A89D-8929D442E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:a16="http://schemas.microsoft.com/office/drawing/2014/main" xmlns="" id="{4EEA6C88-B36B-4F00-A1FE-DE80B0B3B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1" name="Freeform 37">
                  <a:extLst>
                    <a:ext uri="{FF2B5EF4-FFF2-40B4-BE49-F238E27FC236}">
                      <a16:creationId xmlns:a16="http://schemas.microsoft.com/office/drawing/2014/main" xmlns="" id="{157F7FDD-9AA6-44CF-A777-14847FDA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2" name="Freeform 38">
                  <a:extLst>
                    <a:ext uri="{FF2B5EF4-FFF2-40B4-BE49-F238E27FC236}">
                      <a16:creationId xmlns:a16="http://schemas.microsoft.com/office/drawing/2014/main" xmlns="" id="{3CBE0767-1C06-4DA5-9E32-E75598329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3" name="Freeform 39">
                  <a:extLst>
                    <a:ext uri="{FF2B5EF4-FFF2-40B4-BE49-F238E27FC236}">
                      <a16:creationId xmlns:a16="http://schemas.microsoft.com/office/drawing/2014/main" xmlns="" id="{85313101-D503-405F-BF8D-21623B494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4" name="Freeform 40">
                  <a:extLst>
                    <a:ext uri="{FF2B5EF4-FFF2-40B4-BE49-F238E27FC236}">
                      <a16:creationId xmlns:a16="http://schemas.microsoft.com/office/drawing/2014/main" xmlns="" id="{05620F1A-984D-4FF3-9C3B-5C91DE34E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5" name="Freeform 41">
                  <a:extLst>
                    <a:ext uri="{FF2B5EF4-FFF2-40B4-BE49-F238E27FC236}">
                      <a16:creationId xmlns:a16="http://schemas.microsoft.com/office/drawing/2014/main" xmlns="" id="{3710DE22-6BE1-4B2F-8B27-440DAA083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6" name="Freeform 42">
                  <a:extLst>
                    <a:ext uri="{FF2B5EF4-FFF2-40B4-BE49-F238E27FC236}">
                      <a16:creationId xmlns:a16="http://schemas.microsoft.com/office/drawing/2014/main" xmlns="" id="{615FA548-C071-4347-866C-4CFF117B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7" name="Freeform 43">
                  <a:extLst>
                    <a:ext uri="{FF2B5EF4-FFF2-40B4-BE49-F238E27FC236}">
                      <a16:creationId xmlns:a16="http://schemas.microsoft.com/office/drawing/2014/main" xmlns="" id="{F2E8C4AA-0BBE-44CC-9103-FD08D58E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8" name="Freeform 44">
                  <a:extLst>
                    <a:ext uri="{FF2B5EF4-FFF2-40B4-BE49-F238E27FC236}">
                      <a16:creationId xmlns:a16="http://schemas.microsoft.com/office/drawing/2014/main" xmlns="" id="{52EDF9ED-9F9C-412F-B718-AB387E63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9" name="Freeform 45">
                  <a:extLst>
                    <a:ext uri="{FF2B5EF4-FFF2-40B4-BE49-F238E27FC236}">
                      <a16:creationId xmlns:a16="http://schemas.microsoft.com/office/drawing/2014/main" xmlns="" id="{35E652FE-9CB7-4B26-8DBC-4484B0C5C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0" name="Freeform 46">
                  <a:extLst>
                    <a:ext uri="{FF2B5EF4-FFF2-40B4-BE49-F238E27FC236}">
                      <a16:creationId xmlns:a16="http://schemas.microsoft.com/office/drawing/2014/main" xmlns="" id="{2FF92D71-6841-4B77-9A90-5BEFABCA3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1" name="Freeform 47">
                  <a:extLst>
                    <a:ext uri="{FF2B5EF4-FFF2-40B4-BE49-F238E27FC236}">
                      <a16:creationId xmlns:a16="http://schemas.microsoft.com/office/drawing/2014/main" xmlns="" id="{E7D1E9FC-CB72-4E45-84BF-43CD7477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2" name="Freeform 48">
                  <a:extLst>
                    <a:ext uri="{FF2B5EF4-FFF2-40B4-BE49-F238E27FC236}">
                      <a16:creationId xmlns:a16="http://schemas.microsoft.com/office/drawing/2014/main" xmlns="" id="{4BBB2FC8-995F-4728-8952-083E27030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3" name="Freeform 49">
                  <a:extLst>
                    <a:ext uri="{FF2B5EF4-FFF2-40B4-BE49-F238E27FC236}">
                      <a16:creationId xmlns:a16="http://schemas.microsoft.com/office/drawing/2014/main" xmlns="" id="{7FE44BD2-44C9-4856-B266-41A1030EB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4" name="Freeform 50">
                  <a:extLst>
                    <a:ext uri="{FF2B5EF4-FFF2-40B4-BE49-F238E27FC236}">
                      <a16:creationId xmlns:a16="http://schemas.microsoft.com/office/drawing/2014/main" xmlns="" id="{9CF5DD25-AA34-4864-A758-55402103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5" name="Freeform 51">
                  <a:extLst>
                    <a:ext uri="{FF2B5EF4-FFF2-40B4-BE49-F238E27FC236}">
                      <a16:creationId xmlns:a16="http://schemas.microsoft.com/office/drawing/2014/main" xmlns="" id="{95B15711-D240-41E7-9014-1C99D660C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6" name="Freeform 52">
                  <a:extLst>
                    <a:ext uri="{FF2B5EF4-FFF2-40B4-BE49-F238E27FC236}">
                      <a16:creationId xmlns:a16="http://schemas.microsoft.com/office/drawing/2014/main" xmlns="" id="{1E761D97-3201-4B44-8079-84EA6D4CC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7" name="Freeform 53">
                  <a:extLst>
                    <a:ext uri="{FF2B5EF4-FFF2-40B4-BE49-F238E27FC236}">
                      <a16:creationId xmlns:a16="http://schemas.microsoft.com/office/drawing/2014/main" xmlns="" id="{239267D6-08D9-487D-8C2C-C848A9065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8" name="Freeform 54">
                  <a:extLst>
                    <a:ext uri="{FF2B5EF4-FFF2-40B4-BE49-F238E27FC236}">
                      <a16:creationId xmlns:a16="http://schemas.microsoft.com/office/drawing/2014/main" xmlns="" id="{8ECCEC98-D34C-4EA9-A11E-8AAF79892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9" name="Freeform 55">
                  <a:extLst>
                    <a:ext uri="{FF2B5EF4-FFF2-40B4-BE49-F238E27FC236}">
                      <a16:creationId xmlns:a16="http://schemas.microsoft.com/office/drawing/2014/main" xmlns="" id="{EE4032E4-C9CB-4F0F-BF8C-F8F634E6F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0" name="Freeform 56">
                  <a:extLst>
                    <a:ext uri="{FF2B5EF4-FFF2-40B4-BE49-F238E27FC236}">
                      <a16:creationId xmlns:a16="http://schemas.microsoft.com/office/drawing/2014/main" xmlns="" id="{4E6FB518-1BB2-4C9A-BB72-CCB896788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1" name="Freeform 57">
                  <a:extLst>
                    <a:ext uri="{FF2B5EF4-FFF2-40B4-BE49-F238E27FC236}">
                      <a16:creationId xmlns:a16="http://schemas.microsoft.com/office/drawing/2014/main" xmlns="" id="{AFF5F82A-CFBF-4D80-9DEB-AB0042AAD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2" name="Freeform 58">
                  <a:extLst>
                    <a:ext uri="{FF2B5EF4-FFF2-40B4-BE49-F238E27FC236}">
                      <a16:creationId xmlns:a16="http://schemas.microsoft.com/office/drawing/2014/main" xmlns="" id="{1C69F4D3-FFAE-4EFD-BE5A-AB3FC725C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3" name="Freeform 59">
                  <a:extLst>
                    <a:ext uri="{FF2B5EF4-FFF2-40B4-BE49-F238E27FC236}">
                      <a16:creationId xmlns:a16="http://schemas.microsoft.com/office/drawing/2014/main" xmlns="" id="{9E52C657-175D-4985-92EC-D3498B1FE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" name="Freeform 60">
                  <a:extLst>
                    <a:ext uri="{FF2B5EF4-FFF2-40B4-BE49-F238E27FC236}">
                      <a16:creationId xmlns:a16="http://schemas.microsoft.com/office/drawing/2014/main" xmlns="" id="{B8CDABE7-C941-44A8-8044-067DFC874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" name="Freeform 61">
                  <a:extLst>
                    <a:ext uri="{FF2B5EF4-FFF2-40B4-BE49-F238E27FC236}">
                      <a16:creationId xmlns:a16="http://schemas.microsoft.com/office/drawing/2014/main" xmlns="" id="{C658D1D8-F43F-42DD-AA97-59CB2EB3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6" name="Freeform 62">
                  <a:extLst>
                    <a:ext uri="{FF2B5EF4-FFF2-40B4-BE49-F238E27FC236}">
                      <a16:creationId xmlns:a16="http://schemas.microsoft.com/office/drawing/2014/main" xmlns="" id="{BD0E1622-1207-4EB8-A7B1-DEC8DC1EF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7" name="Freeform 63">
                  <a:extLst>
                    <a:ext uri="{FF2B5EF4-FFF2-40B4-BE49-F238E27FC236}">
                      <a16:creationId xmlns:a16="http://schemas.microsoft.com/office/drawing/2014/main" xmlns="" id="{750DE6E6-589F-477A-85CF-4B624EF11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8" name="Freeform 64">
                  <a:extLst>
                    <a:ext uri="{FF2B5EF4-FFF2-40B4-BE49-F238E27FC236}">
                      <a16:creationId xmlns:a16="http://schemas.microsoft.com/office/drawing/2014/main" xmlns="" id="{15BF9AB8-A7AA-4DD9-8A11-A8EE35B45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9" name="Freeform 65">
                  <a:extLst>
                    <a:ext uri="{FF2B5EF4-FFF2-40B4-BE49-F238E27FC236}">
                      <a16:creationId xmlns:a16="http://schemas.microsoft.com/office/drawing/2014/main" xmlns="" id="{5BF432B5-0D19-4AE0-B0D8-F8AB50CFA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0" name="Freeform 66">
                  <a:extLst>
                    <a:ext uri="{FF2B5EF4-FFF2-40B4-BE49-F238E27FC236}">
                      <a16:creationId xmlns:a16="http://schemas.microsoft.com/office/drawing/2014/main" xmlns="" id="{2B315046-DE86-4B50-8B37-EFCBC2B8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1" name="Freeform 67">
                  <a:extLst>
                    <a:ext uri="{FF2B5EF4-FFF2-40B4-BE49-F238E27FC236}">
                      <a16:creationId xmlns:a16="http://schemas.microsoft.com/office/drawing/2014/main" xmlns="" id="{A1E37854-1B06-4D40-9282-E84AE32D4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2" name="Freeform 69">
                  <a:extLst>
                    <a:ext uri="{FF2B5EF4-FFF2-40B4-BE49-F238E27FC236}">
                      <a16:creationId xmlns:a16="http://schemas.microsoft.com/office/drawing/2014/main" xmlns="" id="{2C20F714-FA08-4C2D-8D5F-05A1EBE1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3" name="Freeform 70">
                  <a:extLst>
                    <a:ext uri="{FF2B5EF4-FFF2-40B4-BE49-F238E27FC236}">
                      <a16:creationId xmlns:a16="http://schemas.microsoft.com/office/drawing/2014/main" xmlns="" id="{36DDB1B0-BACB-4639-89D7-6D192E09A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5" name="文本框 557">
              <a:extLst>
                <a:ext uri="{FF2B5EF4-FFF2-40B4-BE49-F238E27FC236}">
                  <a16:creationId xmlns:a16="http://schemas.microsoft.com/office/drawing/2014/main" xmlns="" id="{772F6D46-41BB-4BB5-A80B-C751472CA1DE}"/>
                </a:ext>
              </a:extLst>
            </p:cNvPr>
            <p:cNvSpPr txBox="1"/>
            <p:nvPr/>
          </p:nvSpPr>
          <p:spPr>
            <a:xfrm>
              <a:off x="2074689" y="2393691"/>
              <a:ext cx="3647997" cy="10895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Sẵn sàng tham gia hoạt động phù hợp với lứa tuổi giúp đỡ các bạn khó </a:t>
              </a:r>
              <a:r>
                <a:rPr kumimoji="0" lang="vi-V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2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925" y="1475373"/>
            <a:ext cx="3517246" cy="1815882"/>
            <a:chOff x="569825" y="2199885"/>
            <a:chExt cx="3517246" cy="18158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29911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" t="784" b="1328"/>
          <a:stretch/>
        </p:blipFill>
        <p:spPr>
          <a:xfrm>
            <a:off x="3984171" y="272852"/>
            <a:ext cx="7811589" cy="4057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6F37C2-13A5-48EB-83D0-F9D2A257B438}"/>
              </a:ext>
            </a:extLst>
          </p:cNvPr>
          <p:cNvSpPr txBox="1"/>
          <p:nvPr/>
        </p:nvSpPr>
        <p:spPr>
          <a:xfrm>
            <a:off x="466925" y="3186408"/>
            <a:ext cx="3517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2356"/>
          <a:stretch/>
        </p:blipFill>
        <p:spPr>
          <a:xfrm>
            <a:off x="3984171" y="4574158"/>
            <a:ext cx="7811589" cy="19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4857" y="325642"/>
            <a:ext cx="8691319" cy="1815882"/>
            <a:chOff x="949622" y="2199885"/>
            <a:chExt cx="3137449" cy="18158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949622" y="2299827"/>
              <a:ext cx="146338" cy="51604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29911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63" y="1782165"/>
            <a:ext cx="10438646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5262918" y="1762555"/>
            <a:ext cx="687914" cy="6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404737" y="1709737"/>
            <a:ext cx="687914" cy="6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93823" y="5395817"/>
            <a:ext cx="4734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9298" y="5403369"/>
            <a:ext cx="484512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8519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4857" y="325642"/>
            <a:ext cx="8691319" cy="1815882"/>
            <a:chOff x="949622" y="2199885"/>
            <a:chExt cx="3137449" cy="18158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949622" y="2299827"/>
              <a:ext cx="146338" cy="51604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29911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8" y="1776413"/>
            <a:ext cx="10646876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074051" y="1776413"/>
            <a:ext cx="757232" cy="7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507224" y="1776413"/>
            <a:ext cx="687914" cy="6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7498" y="5395817"/>
            <a:ext cx="4734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0662" y="5403369"/>
            <a:ext cx="4734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2356"/>
          <a:stretch/>
        </p:blipFill>
        <p:spPr>
          <a:xfrm>
            <a:off x="1201782" y="1648167"/>
            <a:ext cx="10115729" cy="3693378"/>
          </a:xfrm>
          <a:prstGeom prst="rect">
            <a:avLst/>
          </a:prstGeom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651405" y="1648167"/>
            <a:ext cx="836215" cy="8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621082" y="1609196"/>
            <a:ext cx="836215" cy="8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04857" y="325642"/>
            <a:ext cx="8691319" cy="1815882"/>
            <a:chOff x="949622" y="2199885"/>
            <a:chExt cx="3137449" cy="18158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949622" y="2299827"/>
              <a:ext cx="146338" cy="51604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29911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75717" y="5395817"/>
            <a:ext cx="4734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8881" y="5403369"/>
            <a:ext cx="473493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132417" y="1219200"/>
            <a:ext cx="1026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kẻ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khuyết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mừng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, an </a:t>
            </a:r>
            <a:r>
              <a:rPr lang="en-US" sz="2800" dirty="0" err="1">
                <a:solidFill>
                  <a:srgbClr val="FF0000"/>
                </a:solidFill>
              </a:rPr>
              <a:t>ủi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yêu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bè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bắt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nạt</a:t>
            </a:r>
            <a:r>
              <a:rPr lang="en-US" sz="2800" dirty="0">
                <a:solidFill>
                  <a:srgbClr val="FF0000"/>
                </a:solidFill>
              </a:rPr>
              <a:t>, to </a:t>
            </a:r>
            <a:r>
              <a:rPr lang="en-US" sz="2800" dirty="0" err="1">
                <a:solidFill>
                  <a:srgbClr val="FF0000"/>
                </a:solidFill>
              </a:rPr>
              <a:t>tiếng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39969" y="3446463"/>
            <a:ext cx="1026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3D77A8"/>
                </a:solidFill>
              </a:rPr>
              <a:t>? </a:t>
            </a:r>
            <a:r>
              <a:rPr lang="en-US" sz="2800" dirty="0" err="1" smtClean="0">
                <a:solidFill>
                  <a:srgbClr val="3D77A8"/>
                </a:solidFill>
              </a:rPr>
              <a:t>Em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có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lời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khuyên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gì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dành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cho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bạn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nam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trong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bức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tranh</a:t>
            </a:r>
            <a:r>
              <a:rPr lang="en-US" sz="2800" dirty="0" smtClean="0">
                <a:solidFill>
                  <a:srgbClr val="3D77A8"/>
                </a:solidFill>
              </a:rPr>
              <a:t> 3 </a:t>
            </a:r>
            <a:r>
              <a:rPr lang="en-US" sz="2800" dirty="0" err="1" smtClean="0">
                <a:solidFill>
                  <a:srgbClr val="3D77A8"/>
                </a:solidFill>
              </a:rPr>
              <a:t>và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anh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trai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trong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bức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tranh</a:t>
            </a:r>
            <a:r>
              <a:rPr lang="en-US" sz="2800" dirty="0" smtClean="0">
                <a:solidFill>
                  <a:srgbClr val="3D77A8"/>
                </a:solidFill>
              </a:rPr>
              <a:t> 6?</a:t>
            </a:r>
            <a:endParaRPr lang="en-US" sz="2800" dirty="0">
              <a:solidFill>
                <a:srgbClr val="3D77A8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39969" y="4535893"/>
            <a:ext cx="1026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3D77A8"/>
                </a:solidFill>
              </a:rPr>
              <a:t>- </a:t>
            </a:r>
            <a:r>
              <a:rPr lang="en-US" sz="2800" dirty="0" err="1" smtClean="0">
                <a:solidFill>
                  <a:srgbClr val="3D77A8"/>
                </a:solidFill>
              </a:rPr>
              <a:t>Bạn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bè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cần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yêu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thương</a:t>
            </a:r>
            <a:r>
              <a:rPr lang="en-US" sz="2800" dirty="0" smtClean="0">
                <a:solidFill>
                  <a:srgbClr val="3D77A8"/>
                </a:solidFill>
              </a:rPr>
              <a:t>, </a:t>
            </a:r>
            <a:r>
              <a:rPr lang="en-US" sz="2800" dirty="0" err="1" smtClean="0">
                <a:solidFill>
                  <a:srgbClr val="3D77A8"/>
                </a:solidFill>
              </a:rPr>
              <a:t>giúp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đỡ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không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nên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cãi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vã</a:t>
            </a:r>
            <a:r>
              <a:rPr lang="en-US" sz="2800" dirty="0" smtClean="0">
                <a:solidFill>
                  <a:srgbClr val="3D77A8"/>
                </a:solidFill>
              </a:rPr>
              <a:t>, </a:t>
            </a:r>
            <a:r>
              <a:rPr lang="en-US" sz="2800" dirty="0" err="1" smtClean="0">
                <a:solidFill>
                  <a:srgbClr val="3D77A8"/>
                </a:solidFill>
              </a:rPr>
              <a:t>bắt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nạt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khiến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bạn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buồn</a:t>
            </a:r>
            <a:r>
              <a:rPr lang="en-US" sz="2800" dirty="0" smtClean="0">
                <a:solidFill>
                  <a:srgbClr val="3D77A8"/>
                </a:solidFill>
              </a:rPr>
              <a:t>. </a:t>
            </a:r>
            <a:r>
              <a:rPr lang="en-US" sz="2800" dirty="0" err="1" smtClean="0">
                <a:solidFill>
                  <a:srgbClr val="3D77A8"/>
                </a:solidFill>
              </a:rPr>
              <a:t>Anh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trai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cần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làm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gương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cho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các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em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học</a:t>
            </a:r>
            <a:r>
              <a:rPr lang="en-US" sz="2800" dirty="0" smtClean="0">
                <a:solidFill>
                  <a:srgbClr val="3D77A8"/>
                </a:solidFill>
              </a:rPr>
              <a:t> </a:t>
            </a:r>
            <a:r>
              <a:rPr lang="en-US" sz="2800" dirty="0" err="1" smtClean="0">
                <a:solidFill>
                  <a:srgbClr val="3D77A8"/>
                </a:solidFill>
              </a:rPr>
              <a:t>tập</a:t>
            </a:r>
            <a:r>
              <a:rPr lang="en-US" sz="2800" dirty="0">
                <a:solidFill>
                  <a:srgbClr val="3D77A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2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525101" y="2709354"/>
            <a:ext cx="2872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4372530"/>
              </p:ext>
            </p:extLst>
          </p:nvPr>
        </p:nvGraphicFramePr>
        <p:xfrm>
          <a:off x="3364411" y="6935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F30F0-3AAC-4109-9D94-445798D0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DEF30F0-3AAC-4109-9D94-445798D07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7379A9-6F6E-4873-918F-2730BDD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D7379A9-6F6E-4873-918F-2730BDD33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B4A9F8-8881-404C-A973-46C53DC0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E3B4A9F8-8881-404C-A973-46C53DC0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3F46A-F665-4DD3-A13A-69722A5DD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83F46A-F665-4DD3-A13A-69722A5DD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57D11D-DF9D-403E-8FAA-6A46242D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0F57D11D-DF9D-403E-8FAA-6A46242D4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37C10-F696-48E3-83E9-77F59191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ACB37C10-F696-48E3-83E9-77F59191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4FDC7-3560-4483-9362-F9C2C38F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C44FDC7-3560-4483-9362-F9C2C38F7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1CE0B3-249E-48B9-988D-0B255F485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61CE0B3-249E-48B9-988D-0B255F485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53D56-5826-4F47-868D-E541695F0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AD553D56-5826-4F47-868D-E541695F0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8C736A-1C24-4D47-AADA-23F18F25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E8C736A-1C24-4D47-AADA-23F18F25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A654F-3B9E-42D2-9833-77DA1792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76AA654F-3B9E-42D2-9833-77DA1792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E8352-B1E6-4226-B17C-C9CCF0900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748E8352-B1E6-4226-B17C-C9CCF090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81034-8546-4C7D-8680-25A8A3EB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DE381034-8546-4C7D-8680-25A8A3EB7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815</Words>
  <Application>Microsoft Office PowerPoint</Application>
  <PresentationFormat>Custom</PresentationFormat>
  <Paragraphs>67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39</cp:revision>
  <dcterms:created xsi:type="dcterms:W3CDTF">2021-06-11T02:39:36Z</dcterms:created>
  <dcterms:modified xsi:type="dcterms:W3CDTF">2021-10-31T13:09:51Z</dcterms:modified>
</cp:coreProperties>
</file>