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16" r:id="rId5"/>
    <p:sldMasterId id="2147483730" r:id="rId6"/>
  </p:sldMasterIdLst>
  <p:notesMasterIdLst>
    <p:notesMasterId r:id="rId31"/>
  </p:notesMasterIdLst>
  <p:sldIdLst>
    <p:sldId id="2007577105" r:id="rId7"/>
    <p:sldId id="2007577096" r:id="rId8"/>
    <p:sldId id="289" r:id="rId9"/>
    <p:sldId id="2007577095" r:id="rId10"/>
    <p:sldId id="2007577097" r:id="rId11"/>
    <p:sldId id="2007577106" r:id="rId12"/>
    <p:sldId id="2007577098" r:id="rId13"/>
    <p:sldId id="258" r:id="rId14"/>
    <p:sldId id="259" r:id="rId15"/>
    <p:sldId id="260" r:id="rId16"/>
    <p:sldId id="2007577112" r:id="rId17"/>
    <p:sldId id="2007577113" r:id="rId18"/>
    <p:sldId id="2007577107" r:id="rId19"/>
    <p:sldId id="2007577108" r:id="rId20"/>
    <p:sldId id="2007577114" r:id="rId21"/>
    <p:sldId id="2007577109" r:id="rId22"/>
    <p:sldId id="2007577102" r:id="rId23"/>
    <p:sldId id="2007577110" r:id="rId24"/>
    <p:sldId id="2007577103" r:id="rId25"/>
    <p:sldId id="327" r:id="rId26"/>
    <p:sldId id="2007577111" r:id="rId27"/>
    <p:sldId id="328" r:id="rId28"/>
    <p:sldId id="2007577104" r:id="rId29"/>
    <p:sldId id="341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E907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62" y="-16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theme" Target="theme/theme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0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FB99BFE-4B07-4ECF-9948-6CEA9A3726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3410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1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59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9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86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41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2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2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xmlns="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xmlns="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xmlns="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xmlns="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xmlns="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98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28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3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1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5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9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493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0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2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9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681793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2508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5885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96078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.jp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7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11/13/2021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tiff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9.gif"/><Relationship Id="rId4" Type="http://schemas.openxmlformats.org/officeDocument/2006/relationships/image" Target="../media/image28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oy&#10;&#10;Description automatically generated">
            <a:extLst>
              <a:ext uri="{FF2B5EF4-FFF2-40B4-BE49-F238E27FC236}">
                <a16:creationId xmlns:a16="http://schemas.microsoft.com/office/drawing/2014/main" xmlns="" id="{A1886B9A-6B91-427C-908A-5554FCE8AC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080"/>
            <a:ext cx="12192000" cy="686816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357DAFD2-1D11-420B-BA84-D5D3B2F3D771}"/>
              </a:ext>
            </a:extLst>
          </p:cNvPr>
          <p:cNvSpPr/>
          <p:nvPr/>
        </p:nvSpPr>
        <p:spPr>
          <a:xfrm>
            <a:off x="1211312" y="3101723"/>
            <a:ext cx="10346935" cy="22529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Chào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mừng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các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em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đến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với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tiết</a:t>
            </a:r>
            <a:r>
              <a:rPr lang="en-US" sz="55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 </a:t>
            </a:r>
            <a:r>
              <a:rPr lang="en-US" sz="5500" b="1" cap="none" spc="0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học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</a:endParaRPr>
          </a:p>
          <a:p>
            <a:pPr algn="ctr">
              <a:lnSpc>
                <a:spcPct val="160000"/>
              </a:lnSpc>
            </a:pPr>
            <a:r>
              <a:rPr lang="en-US" sz="55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ĐẠO </a:t>
            </a:r>
            <a:r>
              <a:rPr lang="en-US" sz="55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00"/>
                </a:solidFill>
              </a:rPr>
              <a:t>ĐỨC 2</a:t>
            </a:r>
            <a:endParaRPr lang="en-US" sz="55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9408" y="365125"/>
            <a:ext cx="8016089" cy="4378891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2340C6B9-F4DD-4C68-868B-6A1A886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03283" y="5223849"/>
            <a:ext cx="8336189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Hùng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6463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974471" y="0"/>
            <a:ext cx="7840301" cy="334072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góc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tiện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dõi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đặt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hồ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báo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1834" y="3594240"/>
            <a:ext cx="3754873" cy="288396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3212" y="3608092"/>
            <a:ext cx="3754873" cy="2870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3441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Callout 2"/>
          <p:cNvSpPr/>
          <p:nvPr/>
        </p:nvSpPr>
        <p:spPr>
          <a:xfrm>
            <a:off x="3974471" y="0"/>
            <a:ext cx="7840301" cy="3340729"/>
          </a:xfrm>
          <a:prstGeom prst="wedgeEllipseCallou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chưa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quý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trọng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2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lãng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phí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vậy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tiếp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thu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kém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so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6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26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1291" y="3603293"/>
            <a:ext cx="3747570" cy="2883965"/>
          </a:xfrm>
          <a:prstGeom prst="rect">
            <a:avLst/>
          </a:prstGeom>
        </p:spPr>
      </p:pic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346" y="3603292"/>
            <a:ext cx="3750828" cy="2883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55496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8106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BCAD2D-DE57-4B30-BBDA-9D49A3A0A9FA}"/>
              </a:ext>
            </a:extLst>
          </p:cNvPr>
          <p:cNvSpPr txBox="1"/>
          <p:nvPr/>
        </p:nvSpPr>
        <p:spPr>
          <a:xfrm>
            <a:off x="3415862" y="617462"/>
            <a:ext cx="7357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BA4F72FB-7114-46ED-8307-D5722A8C2C2A}"/>
              </a:ext>
            </a:extLst>
          </p:cNvPr>
          <p:cNvGrpSpPr/>
          <p:nvPr/>
        </p:nvGrpSpPr>
        <p:grpSpPr>
          <a:xfrm>
            <a:off x="817269" y="2610568"/>
            <a:ext cx="4162137" cy="1409171"/>
            <a:chOff x="546538" y="2806262"/>
            <a:chExt cx="6306207" cy="3221422"/>
          </a:xfrm>
        </p:grpSpPr>
        <p:sp>
          <p:nvSpPr>
            <p:cNvPr id="7" name="Cloud 6">
              <a:extLst>
                <a:ext uri="{FF2B5EF4-FFF2-40B4-BE49-F238E27FC236}">
                  <a16:creationId xmlns:a16="http://schemas.microsoft.com/office/drawing/2014/main" xmlns="" id="{94704789-8753-4E7D-952E-F1F6A11BC41C}"/>
                </a:ext>
              </a:extLst>
            </p:cNvPr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14722B01-2383-441F-A3A7-BA28D4AA1769}"/>
                </a:ext>
              </a:extLst>
            </p:cNvPr>
            <p:cNvSpPr txBox="1"/>
            <p:nvPr/>
          </p:nvSpPr>
          <p:spPr>
            <a:xfrm>
              <a:off x="714703" y="3411475"/>
              <a:ext cx="6117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xmlns="" id="{37212663-E82C-47EC-9B2C-912973F670CA}"/>
              </a:ext>
            </a:extLst>
          </p:cNvPr>
          <p:cNvGrpSpPr/>
          <p:nvPr/>
        </p:nvGrpSpPr>
        <p:grpSpPr>
          <a:xfrm>
            <a:off x="6473906" y="2438375"/>
            <a:ext cx="5820906" cy="1753565"/>
            <a:chOff x="6048393" y="3769050"/>
            <a:chExt cx="6285184" cy="1943687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xmlns="" id="{EEE004BB-5094-4EBC-8703-5035C8248879}"/>
                </a:ext>
              </a:extLst>
            </p:cNvPr>
            <p:cNvGrpSpPr/>
            <p:nvPr/>
          </p:nvGrpSpPr>
          <p:grpSpPr>
            <a:xfrm>
              <a:off x="6048393" y="3769050"/>
              <a:ext cx="6285184" cy="1943687"/>
              <a:chOff x="546539" y="2806262"/>
              <a:chExt cx="6285184" cy="1943687"/>
            </a:xfrm>
          </p:grpSpPr>
          <p:sp>
            <p:nvSpPr>
              <p:cNvPr id="14" name="Cloud 13">
                <a:extLst>
                  <a:ext uri="{FF2B5EF4-FFF2-40B4-BE49-F238E27FC236}">
                    <a16:creationId xmlns:a16="http://schemas.microsoft.com/office/drawing/2014/main" xmlns="" id="{6E0E01BA-33E9-4033-8433-63BA3D4B4396}"/>
                  </a:ext>
                </a:extLst>
              </p:cNvPr>
              <p:cNvSpPr/>
              <p:nvPr/>
            </p:nvSpPr>
            <p:spPr>
              <a:xfrm>
                <a:off x="546539" y="2806262"/>
                <a:ext cx="4517002" cy="1943687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xmlns="" id="{EDF09028-4164-4E2A-A3FE-CEB16482BC9D}"/>
                  </a:ext>
                </a:extLst>
              </p:cNvPr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08827E25-5E91-4780-AFCC-1A1090D76B39}"/>
                </a:ext>
              </a:extLst>
            </p:cNvPr>
            <p:cNvSpPr txBox="1"/>
            <p:nvPr/>
          </p:nvSpPr>
          <p:spPr>
            <a:xfrm>
              <a:off x="6288767" y="4047486"/>
              <a:ext cx="4157897" cy="1330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E4CA61FD-994C-4C23-929D-1B18786D5AEC}"/>
              </a:ext>
            </a:extLst>
          </p:cNvPr>
          <p:cNvSpPr/>
          <p:nvPr/>
        </p:nvSpPr>
        <p:spPr>
          <a:xfrm>
            <a:off x="1665838" y="4798374"/>
            <a:ext cx="9234534" cy="6658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suy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737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xmlns="" id="{BA4F72FB-7114-46ED-8307-D5722A8C2C2A}"/>
              </a:ext>
            </a:extLst>
          </p:cNvPr>
          <p:cNvGrpSpPr/>
          <p:nvPr/>
        </p:nvGrpSpPr>
        <p:grpSpPr>
          <a:xfrm>
            <a:off x="4330014" y="600699"/>
            <a:ext cx="4162137" cy="1409171"/>
            <a:chOff x="546538" y="2806262"/>
            <a:chExt cx="6306207" cy="3221422"/>
          </a:xfrm>
        </p:grpSpPr>
        <p:sp>
          <p:nvSpPr>
            <p:cNvPr id="23" name="Cloud 22">
              <a:extLst>
                <a:ext uri="{FF2B5EF4-FFF2-40B4-BE49-F238E27FC236}">
                  <a16:creationId xmlns:a16="http://schemas.microsoft.com/office/drawing/2014/main" xmlns="" id="{94704789-8753-4E7D-952E-F1F6A11BC41C}"/>
                </a:ext>
              </a:extLst>
            </p:cNvPr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xmlns="" id="{14722B01-2383-441F-A3A7-BA28D4AA1769}"/>
                </a:ext>
              </a:extLst>
            </p:cNvPr>
            <p:cNvSpPr txBox="1"/>
            <p:nvPr/>
          </p:nvSpPr>
          <p:spPr>
            <a:xfrm>
              <a:off x="714703" y="3411475"/>
              <a:ext cx="611701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1.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Tùng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muộn</a:t>
              </a:r>
              <a:r>
                <a:rPr lang="en-US" sz="28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6" name="Rectangle 5"/>
          <p:cNvSpPr/>
          <p:nvPr/>
        </p:nvSpPr>
        <p:spPr>
          <a:xfrm>
            <a:off x="3920149" y="2530442"/>
            <a:ext cx="4707803" cy="769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hưởng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20149" y="3574558"/>
            <a:ext cx="4707803" cy="769545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ít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920148" y="4624765"/>
            <a:ext cx="4707803" cy="188468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Dễ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ngủ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quên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dậy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muộn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sáng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29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5" grpId="0" animBg="1"/>
      <p:bldP spid="2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53"/>
            <a:ext cx="12192000" cy="68580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091344" y="2797544"/>
            <a:ext cx="8030424" cy="269793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Minh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sử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lí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qui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hoàn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thành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nên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sẽ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hiệu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30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0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xmlns="" id="{37212663-E82C-47EC-9B2C-912973F670CA}"/>
              </a:ext>
            </a:extLst>
          </p:cNvPr>
          <p:cNvGrpSpPr/>
          <p:nvPr/>
        </p:nvGrpSpPr>
        <p:grpSpPr>
          <a:xfrm>
            <a:off x="4400663" y="347024"/>
            <a:ext cx="5820906" cy="1753565"/>
            <a:chOff x="6048393" y="3769050"/>
            <a:chExt cx="6285184" cy="1943687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xmlns="" id="{EEE004BB-5094-4EBC-8703-5035C8248879}"/>
                </a:ext>
              </a:extLst>
            </p:cNvPr>
            <p:cNvGrpSpPr/>
            <p:nvPr/>
          </p:nvGrpSpPr>
          <p:grpSpPr>
            <a:xfrm>
              <a:off x="6048393" y="3769050"/>
              <a:ext cx="6285184" cy="1943687"/>
              <a:chOff x="546539" y="2806262"/>
              <a:chExt cx="6285184" cy="1943687"/>
            </a:xfrm>
          </p:grpSpPr>
          <p:sp>
            <p:nvSpPr>
              <p:cNvPr id="13" name="Cloud 12">
                <a:extLst>
                  <a:ext uri="{FF2B5EF4-FFF2-40B4-BE49-F238E27FC236}">
                    <a16:creationId xmlns:a16="http://schemas.microsoft.com/office/drawing/2014/main" xmlns="" id="{6E0E01BA-33E9-4033-8433-63BA3D4B4396}"/>
                  </a:ext>
                </a:extLst>
              </p:cNvPr>
              <p:cNvSpPr/>
              <p:nvPr/>
            </p:nvSpPr>
            <p:spPr>
              <a:xfrm>
                <a:off x="546539" y="2806262"/>
                <a:ext cx="4517002" cy="1943687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xmlns="" id="{EDF09028-4164-4E2A-A3FE-CEB16482BC9D}"/>
                  </a:ext>
                </a:extLst>
              </p:cNvPr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08827E25-5E91-4780-AFCC-1A1090D76B39}"/>
                </a:ext>
              </a:extLst>
            </p:cNvPr>
            <p:cNvSpPr txBox="1"/>
            <p:nvPr/>
          </p:nvSpPr>
          <p:spPr>
            <a:xfrm>
              <a:off x="6288767" y="4047486"/>
              <a:ext cx="4157897" cy="13304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2. 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Minh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sz="2400" b="1" dirty="0" smtClean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48454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BCAD2D-DE57-4B30-BBDA-9D49A3A0A9FA}"/>
              </a:ext>
            </a:extLst>
          </p:cNvPr>
          <p:cNvSpPr txBox="1"/>
          <p:nvPr/>
        </p:nvSpPr>
        <p:spPr>
          <a:xfrm>
            <a:off x="3657599" y="281131"/>
            <a:ext cx="735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89258FE-53D9-45D7-92EF-8639B6CF4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4653" y="874090"/>
            <a:ext cx="4463660" cy="24990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9B9E13A-13F9-4D80-A130-639BD92E2E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4294"/>
            <a:ext cx="5150714" cy="24240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D02C19C-836B-452F-BC29-93403C17D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83743" y="3074058"/>
            <a:ext cx="4908257" cy="239426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E4CA61FD-994C-4C23-929D-1B18786D5AEC}"/>
              </a:ext>
            </a:extLst>
          </p:cNvPr>
          <p:cNvSpPr/>
          <p:nvPr/>
        </p:nvSpPr>
        <p:spPr>
          <a:xfrm>
            <a:off x="1665838" y="5595038"/>
            <a:ext cx="9234534" cy="95061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đưa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khuyên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297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1126F2-56E9-47F2-80CF-3CEFA04E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0138" y="73572"/>
            <a:ext cx="7202732" cy="516057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xmlns="" id="{2FF586BD-7904-46E6-8FE9-629472ABE361}"/>
              </a:ext>
            </a:extLst>
          </p:cNvPr>
          <p:cNvSpPr/>
          <p:nvPr/>
        </p:nvSpPr>
        <p:spPr>
          <a:xfrm>
            <a:off x="3392858" y="5343899"/>
            <a:ext cx="5938345" cy="12971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Nam phải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ung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thành vẽ tranh xong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được xem ti vi.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7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77EA918-FF7C-4ABE-8B4C-8E671D11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0516" y="153851"/>
            <a:ext cx="7369575" cy="457580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BE7BEC5E-E23A-46D7-B658-26F6C608FC82}"/>
              </a:ext>
            </a:extLst>
          </p:cNvPr>
          <p:cNvSpPr/>
          <p:nvPr/>
        </p:nvSpPr>
        <p:spPr>
          <a:xfrm>
            <a:off x="3457904" y="4902466"/>
            <a:ext cx="6199223" cy="1780664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+mj-lt"/>
              </a:rPr>
              <a:t>Mai có thể lập một thời khoá biểu để nhắc hoàn </a:t>
            </a:r>
            <a:r>
              <a:rPr lang="vi-VN" sz="3200" b="1" dirty="0" err="1">
                <a:latin typeface="+mj-lt"/>
              </a:rPr>
              <a:t>thành</a:t>
            </a:r>
            <a:r>
              <a:rPr lang="vi-VN" sz="3200" b="1" dirty="0">
                <a:latin typeface="+mj-lt"/>
              </a:rPr>
              <a:t> </a:t>
            </a:r>
            <a:endParaRPr lang="en-US" sz="3200" b="1" dirty="0">
              <a:latin typeface="+mj-lt"/>
            </a:endParaRPr>
          </a:p>
          <a:p>
            <a:pPr algn="ctr"/>
            <a:r>
              <a:rPr lang="vi-VN" sz="3200" b="1" dirty="0" err="1">
                <a:latin typeface="+mj-lt"/>
              </a:rPr>
              <a:t>các</a:t>
            </a:r>
            <a:r>
              <a:rPr lang="vi-VN" sz="3200" b="1" dirty="0">
                <a:latin typeface="+mj-lt"/>
              </a:rPr>
              <a:t> việc trong ngày</a:t>
            </a:r>
            <a:endParaRPr lang="en-US" sz="32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4467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143E2C9-24FB-4951-A457-156425B5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4141" y="84083"/>
            <a:ext cx="7512625" cy="440334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9CBD480-FDFF-4FFD-889A-71A8407B37E5}"/>
              </a:ext>
            </a:extLst>
          </p:cNvPr>
          <p:cNvSpPr/>
          <p:nvPr/>
        </p:nvSpPr>
        <p:spPr>
          <a:xfrm>
            <a:off x="2140164" y="4720364"/>
            <a:ext cx="7760581" cy="1562987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Khuyên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thời gian </a:t>
            </a:r>
            <a:r>
              <a:rPr lang="vi-VN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cho việc chơi điện tử và quy đinh thời gian làm việc nhà để bố mẹ không phiền lòn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9477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089694" y="3467163"/>
            <a:ext cx="6714042" cy="255998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7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Cloud 6"/>
          <p:cNvSpPr/>
          <p:nvPr/>
        </p:nvSpPr>
        <p:spPr>
          <a:xfrm>
            <a:off x="1851975" y="1169895"/>
            <a:ext cx="8888506" cy="6271413"/>
          </a:xfrm>
          <a:prstGeom prst="cloud">
            <a:avLst/>
          </a:prstGeom>
          <a:solidFill>
            <a:schemeClr val="bg1"/>
          </a:solidFill>
          <a:ln w="3810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3961" y="3948000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87383" y="2985610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xmlns="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75" t="1924" r="76096" b="23684"/>
          <a:stretch/>
        </p:blipFill>
        <p:spPr>
          <a:xfrm>
            <a:off x="3557608" y="2441259"/>
            <a:ext cx="1283333" cy="1560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3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4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5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6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xmlns="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xmlns="" id="{3600779F-1586-4100-BDB0-7BDEEC6EE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090534A-7992-4E8B-B8C4-C10661EAC047}"/>
              </a:ext>
            </a:extLst>
          </p:cNvPr>
          <p:cNvSpPr txBox="1"/>
          <p:nvPr/>
        </p:nvSpPr>
        <p:spPr>
          <a:xfrm>
            <a:off x="4035972" y="2797617"/>
            <a:ext cx="4319752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B05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</a:t>
            </a:r>
            <a:r>
              <a:rPr lang="en-US" sz="3600" b="1" dirty="0" smtClean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hia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sẻ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sử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lý</a:t>
            </a:r>
            <a:r>
              <a:rPr lang="en-US" sz="3600" b="1" dirty="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b="1" dirty="0">
              <a:solidFill>
                <a:srgbClr val="00B05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xmlns="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xmlns="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783416" y="683733"/>
            <a:ext cx="43476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Nhiệm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vụ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4A76387F-6609-4C19-AB3A-21617D4903FA}"/>
              </a:ext>
            </a:extLst>
          </p:cNvPr>
          <p:cNvSpPr txBox="1"/>
          <p:nvPr/>
        </p:nvSpPr>
        <p:spPr>
          <a:xfrm>
            <a:off x="401202" y="1659134"/>
            <a:ext cx="1111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2800" i="1" dirty="0" err="1" smtClean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Lập</a:t>
            </a:r>
            <a:r>
              <a:rPr lang="en-US" altLang="zh-CN" sz="2800" i="1" dirty="0" smtClean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thời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gian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biểu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cho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các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hoạt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động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trong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tuần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theo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mẫu</a:t>
            </a:r>
            <a:r>
              <a:rPr lang="en-US" altLang="zh-CN" sz="2800" i="1" dirty="0">
                <a:solidFill>
                  <a:prstClr val="white"/>
                </a:solidFill>
                <a:latin typeface="Times New Roman" pitchFamily="18" charset="0"/>
                <a:ea typeface="方正粗圆_GBK" pitchFamily="65" charset="-122"/>
                <a:cs typeface="Times New Roman" pitchFamily="18" charset="0"/>
              </a:rPr>
              <a:t> 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方正粗圆_GBK" pitchFamily="65" charset="-122"/>
              <a:cs typeface="Times New Roman" pitchFamily="18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xmlns="" id="{F6D414D2-A531-44C7-A31C-37EA90DA6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242977"/>
              </p:ext>
            </p:extLst>
          </p:nvPr>
        </p:nvGraphicFramePr>
        <p:xfrm>
          <a:off x="401200" y="2717385"/>
          <a:ext cx="11286823" cy="26559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410853">
                  <a:extLst>
                    <a:ext uri="{9D8B030D-6E8A-4147-A177-3AD203B41FA5}">
                      <a16:colId xmlns:a16="http://schemas.microsoft.com/office/drawing/2014/main" xmlns="" val="2791495758"/>
                    </a:ext>
                  </a:extLst>
                </a:gridCol>
                <a:gridCol w="1410853">
                  <a:extLst>
                    <a:ext uri="{9D8B030D-6E8A-4147-A177-3AD203B41FA5}">
                      <a16:colId xmlns:a16="http://schemas.microsoft.com/office/drawing/2014/main" xmlns="" val="2996268019"/>
                    </a:ext>
                  </a:extLst>
                </a:gridCol>
                <a:gridCol w="1410853">
                  <a:extLst>
                    <a:ext uri="{9D8B030D-6E8A-4147-A177-3AD203B41FA5}">
                      <a16:colId xmlns:a16="http://schemas.microsoft.com/office/drawing/2014/main" xmlns="" val="2853974405"/>
                    </a:ext>
                  </a:extLst>
                </a:gridCol>
                <a:gridCol w="1410853">
                  <a:extLst>
                    <a:ext uri="{9D8B030D-6E8A-4147-A177-3AD203B41FA5}">
                      <a16:colId xmlns:a16="http://schemas.microsoft.com/office/drawing/2014/main" xmlns="" val="3168024284"/>
                    </a:ext>
                  </a:extLst>
                </a:gridCol>
                <a:gridCol w="1647453">
                  <a:extLst>
                    <a:ext uri="{9D8B030D-6E8A-4147-A177-3AD203B41FA5}">
                      <a16:colId xmlns:a16="http://schemas.microsoft.com/office/drawing/2014/main" xmlns="" val="3821155512"/>
                    </a:ext>
                  </a:extLst>
                </a:gridCol>
                <a:gridCol w="1318847">
                  <a:extLst>
                    <a:ext uri="{9D8B030D-6E8A-4147-A177-3AD203B41FA5}">
                      <a16:colId xmlns:a16="http://schemas.microsoft.com/office/drawing/2014/main" xmlns="" val="3009647356"/>
                    </a:ext>
                  </a:extLst>
                </a:gridCol>
                <a:gridCol w="1266258">
                  <a:extLst>
                    <a:ext uri="{9D8B030D-6E8A-4147-A177-3AD203B41FA5}">
                      <a16:colId xmlns:a16="http://schemas.microsoft.com/office/drawing/2014/main" xmlns="" val="188194985"/>
                    </a:ext>
                  </a:extLst>
                </a:gridCol>
                <a:gridCol w="1410853">
                  <a:extLst>
                    <a:ext uri="{9D8B030D-6E8A-4147-A177-3AD203B41FA5}">
                      <a16:colId xmlns:a16="http://schemas.microsoft.com/office/drawing/2014/main" xmlns="" val="1563498013"/>
                    </a:ext>
                  </a:extLst>
                </a:gridCol>
              </a:tblGrid>
              <a:tr h="789544"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Thời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gian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hai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ba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tư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năm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sáu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Thứ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bảy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Chủ</a:t>
                      </a:r>
                      <a:r>
                        <a:rPr lang="en-US" sz="2200" dirty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2200" dirty="0" err="1">
                          <a:latin typeface="Times New Roman" pitchFamily="18" charset="0"/>
                          <a:cs typeface="Times New Roman" pitchFamily="18" charset="0"/>
                        </a:rPr>
                        <a:t>nhật</a:t>
                      </a:r>
                      <a:endParaRPr lang="en-US" sz="22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5868677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Sáng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525514179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Chiều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19639935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Times New Roman" pitchFamily="18" charset="0"/>
                          <a:cs typeface="Times New Roman" pitchFamily="18" charset="0"/>
                        </a:rPr>
                        <a:t>Tối</a:t>
                      </a:r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721534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25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E7CE433-0F3C-40DF-BD0C-BA32914F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2" y="1616149"/>
            <a:ext cx="11885562" cy="41014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090534A-7992-4E8B-B8C4-C10661EAC047}"/>
              </a:ext>
            </a:extLst>
          </p:cNvPr>
          <p:cNvSpPr txBox="1"/>
          <p:nvPr/>
        </p:nvSpPr>
        <p:spPr>
          <a:xfrm>
            <a:off x="722402" y="552334"/>
            <a:ext cx="1004216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hãy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đọc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dung:</a:t>
            </a:r>
            <a:endParaRPr lang="en-US" sz="3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344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Bar dir="vert"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7000" y="-266700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xmlns="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411764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xmlns="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3132105"/>
            <a:ext cx="6924978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xử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xmlns="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7476" y="2549815"/>
            <a:ext cx="68031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Củng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cố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khắc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sâu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kiến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thức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đã</a:t>
            </a:r>
            <a:r>
              <a:rPr lang="en-US" altLang="zh-CN" sz="3200" b="1" noProof="0" dirty="0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Times New Roman" panose="02020603050405020304" pitchFamily="18" charset="0"/>
                <a:ea typeface="仓耳羽辰体-谷力 W05" panose="02020400000000000000" pitchFamily="18" charset="-122"/>
                <a:cs typeface="Times New Roman" panose="02020603050405020304" pitchFamily="18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xmlns="" id="{32D5894E-C1A1-402C-B2BE-BC04A3138FFE}"/>
              </a:ext>
            </a:extLst>
          </p:cNvPr>
          <p:cNvSpPr txBox="1"/>
          <p:nvPr/>
        </p:nvSpPr>
        <p:spPr bwMode="auto">
          <a:xfrm>
            <a:off x="3108758" y="1515620"/>
            <a:ext cx="6287299" cy="938719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Mục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tiêu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bài</a:t>
            </a:r>
            <a:r>
              <a:rPr kumimoji="0" lang="en-US" altLang="zh-CN" sz="55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 </a:t>
            </a:r>
            <a:r>
              <a:rPr kumimoji="0" lang="en-US" altLang="zh-CN" sz="55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học</a:t>
            </a:r>
            <a:endParaRPr kumimoji="0" lang="zh-CN" altLang="en-US" sz="55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xmlns="" id="{ADA5548B-B884-46E1-813A-9DC0FFE5CE4E}"/>
              </a:ext>
            </a:extLst>
          </p:cNvPr>
          <p:cNvSpPr/>
          <p:nvPr/>
        </p:nvSpPr>
        <p:spPr>
          <a:xfrm>
            <a:off x="2833627" y="25413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xmlns="" id="{F390EFA1-3D0A-4C48-8A91-495039687E5F}"/>
              </a:ext>
            </a:extLst>
          </p:cNvPr>
          <p:cNvSpPr txBox="1"/>
          <p:nvPr/>
        </p:nvSpPr>
        <p:spPr>
          <a:xfrm>
            <a:off x="2770556" y="2541324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xmlns="" id="{0F6D8453-2CCA-4B8F-BA89-D0CD939CC633}"/>
              </a:ext>
            </a:extLst>
          </p:cNvPr>
          <p:cNvSpPr/>
          <p:nvPr/>
        </p:nvSpPr>
        <p:spPr>
          <a:xfrm>
            <a:off x="2847955" y="335638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xmlns="" id="{52FCA020-6A30-4DE0-BB68-77D76FD3B1A0}"/>
              </a:ext>
            </a:extLst>
          </p:cNvPr>
          <p:cNvSpPr txBox="1"/>
          <p:nvPr/>
        </p:nvSpPr>
        <p:spPr>
          <a:xfrm>
            <a:off x="2782131" y="332332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xmlns="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44980" y="4064895"/>
            <a:ext cx="6803146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Rèn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仓耳羽辰体-谷力 W05" panose="02020400000000000000" pitchFamily="18" charset="-122"/>
              <a:cs typeface="Times New Roman" panose="02020603050405020304" pitchFamily="18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xmlns="" id="{5E14E475-E82E-4267-84CC-3A56FE53F448}"/>
              </a:ext>
            </a:extLst>
          </p:cNvPr>
          <p:cNvSpPr/>
          <p:nvPr/>
        </p:nvSpPr>
        <p:spPr>
          <a:xfrm>
            <a:off x="2833627" y="4344539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xmlns="" id="{5461E852-A25B-407C-A53B-B2316C02EEAD}"/>
              </a:ext>
            </a:extLst>
          </p:cNvPr>
          <p:cNvSpPr txBox="1"/>
          <p:nvPr/>
        </p:nvSpPr>
        <p:spPr>
          <a:xfrm>
            <a:off x="2774823" y="435547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仓耳羽辰体-谷力 W05" panose="02020400000000000000" pitchFamily="18" charset="-122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仓耳羽辰体-谷力 W05" panose="02020400000000000000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xmlns="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-9053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xmlns="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xmlns="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xmlns="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xmlns="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xmlns="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xmlns="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xmlns="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xmlns="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xmlns="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xmlns="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xmlns="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xmlns="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xmlns="" id="{E14D4A15-BAA0-4C95-832F-EBC1362431C4}"/>
              </a:ext>
            </a:extLst>
          </p:cNvPr>
          <p:cNvSpPr txBox="1"/>
          <p:nvPr/>
        </p:nvSpPr>
        <p:spPr>
          <a:xfrm>
            <a:off x="2163294" y="2491193"/>
            <a:ext cx="7865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 5: QUÝ TRỌNG THỜI GIAN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  <a:cs typeface="iCiel Cucho" pitchFamily="50" charset="0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iCiel Cucho" pitchFamily="50" charset="0"/>
              </a:rPr>
              <a:t>TIẾT 2)</a:t>
            </a:r>
          </a:p>
        </p:txBody>
      </p:sp>
    </p:spTree>
    <p:extLst>
      <p:ext uri="{BB962C8B-B14F-4D97-AF65-F5344CB8AC3E}">
        <p14:creationId xmlns:p14="http://schemas.microsoft.com/office/powerpoint/2010/main" val="1160762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47">
            <a:extLst>
              <a:ext uri="{FF2B5EF4-FFF2-40B4-BE49-F238E27FC236}">
                <a16:creationId xmlns:a16="http://schemas.microsoft.com/office/drawing/2014/main" xmlns="" id="{5AAB55F0-51E5-4475-AF5E-A8477476D7AF}"/>
              </a:ext>
            </a:extLst>
          </p:cNvPr>
          <p:cNvGrpSpPr/>
          <p:nvPr/>
        </p:nvGrpSpPr>
        <p:grpSpPr>
          <a:xfrm>
            <a:off x="2345754" y="1343380"/>
            <a:ext cx="8742661" cy="4941806"/>
            <a:chOff x="1560688" y="2118360"/>
            <a:chExt cx="5261026" cy="2854215"/>
          </a:xfrm>
        </p:grpSpPr>
        <p:pic>
          <p:nvPicPr>
            <p:cNvPr id="3" name="图片 1">
              <a:extLst>
                <a:ext uri="{FF2B5EF4-FFF2-40B4-BE49-F238E27FC236}">
                  <a16:creationId xmlns:a16="http://schemas.microsoft.com/office/drawing/2014/main" xmlns="" id="{BA94BDF9-E0B5-44FB-B2FF-813D25FD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0688" y="2118360"/>
              <a:ext cx="5261026" cy="2854215"/>
            </a:xfrm>
            <a:prstGeom prst="rect">
              <a:avLst/>
            </a:prstGeom>
          </p:spPr>
        </p:pic>
        <p:sp>
          <p:nvSpPr>
            <p:cNvPr id="4" name="文本框 141">
              <a:extLst>
                <a:ext uri="{FF2B5EF4-FFF2-40B4-BE49-F238E27FC236}">
                  <a16:creationId xmlns:a16="http://schemas.microsoft.com/office/drawing/2014/main" xmlns="" id="{B77C357C-B540-4866-AE22-893744A0F9F9}"/>
                </a:ext>
              </a:extLst>
            </p:cNvPr>
            <p:cNvSpPr txBox="1"/>
            <p:nvPr/>
          </p:nvSpPr>
          <p:spPr>
            <a:xfrm>
              <a:off x="2018416" y="2667050"/>
              <a:ext cx="3522295" cy="906581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字魂36号-正文宋楷" panose="02000000000000000000" pitchFamily="2" charset="-122"/>
                <a:cs typeface="Times New Roman" panose="02020603050405020304" pitchFamily="18" charset="0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981200"/>
            <a:ext cx="9696450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08030" y="541162"/>
            <a:ext cx="86725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viết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vở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theo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hướng</a:t>
            </a:r>
            <a:r>
              <a:rPr lang="en-US" sz="3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latin typeface="Times New Roman" pitchFamily="18" charset="0"/>
                <a:cs typeface="Times New Roman" pitchFamily="18" charset="0"/>
              </a:rPr>
              <a:t>dẫn</a:t>
            </a:r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1171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8E1AAB6-C707-441E-810E-8A78D553CC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" y="1154680"/>
            <a:ext cx="5184482" cy="2244128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2DA5B5AB-2477-411B-9201-613212CD727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1163304"/>
            <a:ext cx="5680463" cy="2235503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8A3557E4-C069-494F-80A5-5783977F06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337" y="3517290"/>
            <a:ext cx="5184481" cy="2219268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00817A98-C92D-4A0E-A7BA-C6A94DB7EBB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3508663"/>
            <a:ext cx="5680463" cy="222789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6FBCAD2D-DE57-4B30-BBDA-9D49A3A0A9FA}"/>
              </a:ext>
            </a:extLst>
          </p:cNvPr>
          <p:cNvSpPr txBox="1"/>
          <p:nvPr/>
        </p:nvSpPr>
        <p:spPr>
          <a:xfrm>
            <a:off x="569337" y="75114"/>
            <a:ext cx="112186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6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569337" y="5926350"/>
            <a:ext cx="11218628" cy="81088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bày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tỏ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ý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bè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hoặc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thân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 </a:t>
            </a:r>
            <a:endParaRPr lang="en-US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1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256" y="334584"/>
            <a:ext cx="7959936" cy="454114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xmlns="" id="{48ED3AE9-9F5C-4488-9256-C851230C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071256" y="5205743"/>
            <a:ext cx="7959936" cy="101398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luôn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cần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giấy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nhớ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0285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602" y="310807"/>
            <a:ext cx="8091700" cy="477814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EAC8793-64A0-46FE-8902-3AB202ACD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756371" y="5223849"/>
            <a:ext cx="8428777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Trang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dành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rảnh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rỗi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tivi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0665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0733" y="112990"/>
            <a:ext cx="8020459" cy="480304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B663E59-86F0-46D3-9FCB-1FB4364E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57602" y="5232902"/>
            <a:ext cx="8073590" cy="778598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Tiến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giờ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596123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247</TotalTime>
  <Words>520</Words>
  <Application>Microsoft Office PowerPoint</Application>
  <PresentationFormat>Custom</PresentationFormat>
  <Paragraphs>67</Paragraphs>
  <Slides>24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Office 主题</vt:lpstr>
      <vt:lpstr>5_Office Theme</vt:lpstr>
      <vt:lpstr>4_Office Theme</vt:lpstr>
      <vt:lpstr>Hoạt động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hp</cp:lastModifiedBy>
  <cp:revision>30</cp:revision>
  <dcterms:created xsi:type="dcterms:W3CDTF">2021-06-21T14:39:53Z</dcterms:created>
  <dcterms:modified xsi:type="dcterms:W3CDTF">2021-11-13T04:09:51Z</dcterms:modified>
</cp:coreProperties>
</file>