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wmf" ContentType="image/x-w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06" r:id="rId3"/>
    <p:sldId id="295" r:id="rId4"/>
    <p:sldId id="301" r:id="rId5"/>
    <p:sldId id="307" r:id="rId6"/>
    <p:sldId id="317" r:id="rId7"/>
    <p:sldId id="318" r:id="rId8"/>
    <p:sldId id="310" r:id="rId9"/>
    <p:sldId id="280" r:id="rId10"/>
    <p:sldId id="311" r:id="rId11"/>
    <p:sldId id="293" r:id="rId12"/>
    <p:sldId id="319" r:id="rId13"/>
    <p:sldId id="320" r:id="rId14"/>
    <p:sldId id="312" r:id="rId15"/>
    <p:sldId id="296" r:id="rId16"/>
    <p:sldId id="281" r:id="rId17"/>
    <p:sldId id="313" r:id="rId18"/>
    <p:sldId id="322" r:id="rId19"/>
    <p:sldId id="321" r:id="rId20"/>
    <p:sldId id="305" r:id="rId21"/>
    <p:sldId id="314" r:id="rId22"/>
    <p:sldId id="315" r:id="rId23"/>
    <p:sldId id="27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7C8-384B-4F4C-BD0A-F6DD1C2A658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A9712-A0EB-4727-B10B-CF6B1657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9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1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5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92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92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13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42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6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6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3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7503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154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645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4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390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702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020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3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55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09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425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410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5726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826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214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988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574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59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46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35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7289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7673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2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277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040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6699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057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8051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86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8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712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07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3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251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980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823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7460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415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53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0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9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6363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922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9302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7283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849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740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2978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3226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37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10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3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1898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326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967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8092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0611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9386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4101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849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114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02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27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69285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73758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003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7353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0950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46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7047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9269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3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1" r:id="rId2"/>
    <p:sldLayoutId id="2147483720" r:id="rId3"/>
    <p:sldLayoutId id="2147483717" r:id="rId4"/>
    <p:sldLayoutId id="2147483704" r:id="rId5"/>
    <p:sldLayoutId id="2147483702" r:id="rId6"/>
    <p:sldLayoutId id="2147483701" r:id="rId7"/>
    <p:sldLayoutId id="2147483697" r:id="rId8"/>
    <p:sldLayoutId id="2147483696" r:id="rId9"/>
    <p:sldLayoutId id="2147483693" r:id="rId10"/>
    <p:sldLayoutId id="2147483687" r:id="rId11"/>
    <p:sldLayoutId id="2147483686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1" r:id="rId23"/>
    <p:sldLayoutId id="2147483736" r:id="rId24"/>
    <p:sldLayoutId id="2147483735" r:id="rId25"/>
    <p:sldLayoutId id="2147483734" r:id="rId26"/>
    <p:sldLayoutId id="2147483733" r:id="rId27"/>
    <p:sldLayoutId id="2147483732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5" r:id="rId35"/>
    <p:sldLayoutId id="2147483724" r:id="rId36"/>
    <p:sldLayoutId id="2147483723" r:id="rId37"/>
    <p:sldLayoutId id="2147483722" r:id="rId38"/>
    <p:sldLayoutId id="2147483719" r:id="rId39"/>
    <p:sldLayoutId id="2147483718" r:id="rId40"/>
    <p:sldLayoutId id="2147483716" r:id="rId41"/>
    <p:sldLayoutId id="2147483715" r:id="rId42"/>
    <p:sldLayoutId id="2147483714" r:id="rId43"/>
    <p:sldLayoutId id="2147483713" r:id="rId44"/>
    <p:sldLayoutId id="2147483712" r:id="rId45"/>
    <p:sldLayoutId id="2147483711" r:id="rId46"/>
    <p:sldLayoutId id="2147483710" r:id="rId47"/>
    <p:sldLayoutId id="2147483709" r:id="rId48"/>
    <p:sldLayoutId id="2147483708" r:id="rId49"/>
    <p:sldLayoutId id="2147483707" r:id="rId50"/>
    <p:sldLayoutId id="2147483706" r:id="rId51"/>
    <p:sldLayoutId id="2147483705" r:id="rId52"/>
    <p:sldLayoutId id="2147483703" r:id="rId53"/>
    <p:sldLayoutId id="2147483700" r:id="rId54"/>
    <p:sldLayoutId id="2147483699" r:id="rId55"/>
    <p:sldLayoutId id="2147483698" r:id="rId56"/>
    <p:sldLayoutId id="2147483695" r:id="rId57"/>
    <p:sldLayoutId id="2147483694" r:id="rId58"/>
    <p:sldLayoutId id="2147483692" r:id="rId59"/>
    <p:sldLayoutId id="2147483691" r:id="rId60"/>
    <p:sldLayoutId id="2147483690" r:id="rId61"/>
    <p:sldLayoutId id="2147483689" r:id="rId62"/>
    <p:sldLayoutId id="2147483688" r:id="rId63"/>
    <p:sldLayoutId id="2147483685" r:id="rId64"/>
    <p:sldLayoutId id="2147483684" r:id="rId65"/>
    <p:sldLayoutId id="2147483683" r:id="rId66"/>
    <p:sldLayoutId id="2147483682" r:id="rId67"/>
    <p:sldLayoutId id="2147483681" r:id="rId68"/>
    <p:sldLayoutId id="2147483680" r:id="rId69"/>
    <p:sldLayoutId id="2147483679" r:id="rId70"/>
    <p:sldLayoutId id="2147483678" r:id="rId71"/>
    <p:sldLayoutId id="2147483677" r:id="rId72"/>
    <p:sldLayoutId id="2147483676" r:id="rId73"/>
    <p:sldLayoutId id="2147483675" r:id="rId74"/>
    <p:sldLayoutId id="2147483674" r:id="rId75"/>
    <p:sldLayoutId id="2147483673" r:id="rId76"/>
    <p:sldLayoutId id="2147483672" r:id="rId77"/>
    <p:sldLayoutId id="2147483671" r:id="rId78"/>
    <p:sldLayoutId id="2147483670" r:id="rId79"/>
    <p:sldLayoutId id="2147483669" r:id="rId80"/>
    <p:sldLayoutId id="2147483668" r:id="rId81"/>
    <p:sldLayoutId id="2147483667" r:id="rId82"/>
    <p:sldLayoutId id="2147483666" r:id="rId83"/>
    <p:sldLayoutId id="2147483665" r:id="rId84"/>
    <p:sldLayoutId id="2147483664" r:id="rId85"/>
    <p:sldLayoutId id="2147483663" r:id="rId86"/>
    <p:sldLayoutId id="2147483662" r:id="rId87"/>
    <p:sldLayoutId id="2147483737" r:id="rId8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7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17" Type="http://schemas.openxmlformats.org/officeDocument/2006/relationships/image" Target="../media/image40.png"/><Relationship Id="rId2" Type="http://schemas.openxmlformats.org/officeDocument/2006/relationships/audio" Target="../media/media7.m4a"/><Relationship Id="rId16" Type="http://schemas.microsoft.com/office/2007/relationships/hdphoto" Target="../media/hdphoto10.wdp"/><Relationship Id="rId1" Type="http://schemas.microsoft.com/office/2007/relationships/media" Target="../media/media7.m4a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7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17" Type="http://schemas.openxmlformats.org/officeDocument/2006/relationships/image" Target="../media/image42.png"/><Relationship Id="rId2" Type="http://schemas.openxmlformats.org/officeDocument/2006/relationships/audio" Target="../media/media8.m4a"/><Relationship Id="rId16" Type="http://schemas.microsoft.com/office/2007/relationships/hdphoto" Target="../media/hdphoto10.wdp"/><Relationship Id="rId1" Type="http://schemas.microsoft.com/office/2007/relationships/media" Target="../media/media8.m4a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7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microsoft.com/office/2007/relationships/hdphoto" Target="../media/hdphoto1.wdp"/><Relationship Id="rId2" Type="http://schemas.openxmlformats.org/officeDocument/2006/relationships/control" Target="../activeX/activeX1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5.png"/><Relationship Id="rId5" Type="http://schemas.openxmlformats.org/officeDocument/2006/relationships/control" Target="../activeX/activeX4.xml"/><Relationship Id="rId15" Type="http://schemas.openxmlformats.org/officeDocument/2006/relationships/image" Target="../media/image19.wmf"/><Relationship Id="rId10" Type="http://schemas.openxmlformats.org/officeDocument/2006/relationships/slideLayout" Target="../slideLayouts/slideLayout23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4891" y="1935465"/>
            <a:ext cx="9630362" cy="2373239"/>
          </a:xfrm>
        </p:spPr>
        <p:txBody>
          <a:bodyPr>
            <a:normAutofit fontScale="85000" lnSpcReduction="10000"/>
          </a:bodyPr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 mừng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quí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thầy cô và các con đến với tiết Toán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4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823" y="445257"/>
            <a:ext cx="10367750" cy="57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9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3BAEC0A-728B-419B-A246-319DBEA0C483}"/>
              </a:ext>
            </a:extLst>
          </p:cNvPr>
          <p:cNvSpPr/>
          <p:nvPr/>
        </p:nvSpPr>
        <p:spPr>
          <a:xfrm>
            <a:off x="721680" y="1295336"/>
            <a:ext cx="773232" cy="7265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vi-VN" sz="4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0F0ABB0-25E4-4BBE-93D8-144A8848751B}"/>
              </a:ext>
            </a:extLst>
          </p:cNvPr>
          <p:cNvSpPr txBox="1"/>
          <p:nvPr/>
        </p:nvSpPr>
        <p:spPr>
          <a:xfrm>
            <a:off x="1494912" y="1283182"/>
            <a:ext cx="7432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9090579-792D-46A4-91E2-E9DBCD7176DD}"/>
              </a:ext>
            </a:extLst>
          </p:cNvPr>
          <p:cNvGrpSpPr/>
          <p:nvPr/>
        </p:nvGrpSpPr>
        <p:grpSpPr>
          <a:xfrm>
            <a:off x="613955" y="2607609"/>
            <a:ext cx="10567850" cy="1338831"/>
            <a:chOff x="1824226" y="3918823"/>
            <a:chExt cx="7916928" cy="133883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825828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889194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733D48B-AB44-46AE-B348-90A00A2844F7}"/>
                </a:ext>
              </a:extLst>
            </p:cNvPr>
            <p:cNvSpPr/>
            <p:nvPr/>
          </p:nvSpPr>
          <p:spPr>
            <a:xfrm>
              <a:off x="6108416" y="3918823"/>
              <a:ext cx="1714670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B2E43E5D-BFE9-4AD8-91EF-2CF8A424DE14}"/>
                </a:ext>
              </a:extLst>
            </p:cNvPr>
            <p:cNvSpPr/>
            <p:nvPr/>
          </p:nvSpPr>
          <p:spPr>
            <a:xfrm>
              <a:off x="8054960" y="3918823"/>
              <a:ext cx="1686194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63 + 9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1657350" y="1995473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58649" y="2021894"/>
            <a:ext cx="989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81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scription: E:\DT\Phần mềm\LuyenChuTieuHoc-2.8 (1)\LuyenChuTieuHoc-2.8\LuyenChuTieuHoc\Ảnh dòng kẻ sẵn cho môn toán\Dòng kẻ đen - 11 dòng - 15 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>
            <a:fillRect/>
          </a:stretch>
        </p:blipFill>
        <p:spPr bwMode="auto">
          <a:xfrm>
            <a:off x="1423657" y="1190530"/>
            <a:ext cx="86868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50700" y="1355215"/>
            <a:ext cx="6410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HP001 4 hàng" pitchFamily="34" charset="0"/>
                <a:cs typeface="Times New Roman" pitchFamily="18" charset="0"/>
              </a:rPr>
              <a:t> 2: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93496" y="1837079"/>
            <a:ext cx="6410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35	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       47	      89	     63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37677" y="2288228"/>
            <a:ext cx="6410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HP001 4 hàng" pitchFamily="34" charset="0"/>
                <a:cs typeface="Arial" pitchFamily="34" charset="0"/>
              </a:rPr>
              <a:t> 6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	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         8	        2	       9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01048" y="2749931"/>
            <a:ext cx="6410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41	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       55	      91	     72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P001 4 hàng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10101" y="2669228"/>
            <a:ext cx="5610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8751" y="2669228"/>
            <a:ext cx="5610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76069" y="2669228"/>
            <a:ext cx="5610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99946" y="2669228"/>
            <a:ext cx="5610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83109" y="2078508"/>
            <a:ext cx="6410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HP001 4 hàng" pitchFamily="34" charset="0"/>
                <a:cs typeface="Arial" pitchFamily="34" charset="0"/>
              </a:rPr>
              <a:t> +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	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Arial" pitchFamily="34" charset="0"/>
              </a:rPr>
              <a:t>         +	        +	       +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7323152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xmlns="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99BEDEA-F438-4597-B932-10090FAAAB99}"/>
                </a:ext>
              </a:extLst>
            </p:cNvPr>
            <p:cNvSpPr txBox="1"/>
            <p:nvPr/>
          </p:nvSpPr>
          <p:spPr>
            <a:xfrm>
              <a:off x="4031978" y="636104"/>
              <a:ext cx="4128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>
                  <a:solidFill>
                    <a:srgbClr val="C00000"/>
                  </a:solidFill>
                  <a:latin typeface="+mj-lt"/>
                </a:rPr>
                <a:t>Yêu cầu cần đạt</a:t>
              </a:r>
              <a:endParaRPr lang="vi-VN" sz="4800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D2D0AFB-4919-454D-B7F9-203D617D863F}"/>
              </a:ext>
            </a:extLst>
          </p:cNvPr>
          <p:cNvGrpSpPr/>
          <p:nvPr/>
        </p:nvGrpSpPr>
        <p:grpSpPr>
          <a:xfrm>
            <a:off x="622852" y="2126513"/>
            <a:ext cx="10557841" cy="3878725"/>
            <a:chOff x="874643" y="2054087"/>
            <a:chExt cx="10257183" cy="46502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446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Nắm được cách đặt tính và cách tính cộng có nhớ số có hai 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số </a:t>
              </a:r>
              <a:r>
                <a:rPr lang="vi-VN" sz="4000" dirty="0">
                  <a:latin typeface="+mj-lt"/>
                </a:rPr>
                <a:t>với số có  một chữ số.</a:t>
              </a:r>
            </a:p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Vận dụng vào giải bài toán thực tế kết hợp phép tính với so sánh số</a:t>
              </a:r>
              <a:endParaRPr lang="vi-VN" sz="40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B7DBC9-B05C-4620-BE00-0081EDB2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622852" y="2226526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3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chuẩn">
            <a:hlinkClick r:id="" action="ppaction://media"/>
            <a:extLst>
              <a:ext uri="{FF2B5EF4-FFF2-40B4-BE49-F238E27FC236}">
                <a16:creationId xmlns:a16="http://schemas.microsoft.com/office/drawing/2014/main" xmlns="" id="{25F7B2AA-E22D-4784-A450-D8E1A2D8AB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62" y="208232"/>
            <a:ext cx="11850983" cy="63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6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3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5561E30-5BFF-4763-848C-C7F6359A2E8F}"/>
              </a:ext>
            </a:extLst>
          </p:cNvPr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830F96F-A1D6-41A5-8EFB-4E2B08B78942}"/>
              </a:ext>
            </a:extLst>
          </p:cNvPr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2D1968C-C485-4972-A99C-6196D5FE4CC7}"/>
              </a:ext>
            </a:extLst>
          </p:cNvPr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812AEDA-E284-4E25-804F-A24C4DADB5C2}"/>
              </a:ext>
            </a:extLst>
          </p:cNvPr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90671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26C709C-8F38-4F6E-8C74-1084D7B8D828}"/>
              </a:ext>
            </a:extLst>
          </p:cNvPr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ECE2CB15-12E1-442F-97B5-958F6AE177ED}"/>
              </a:ext>
            </a:extLst>
          </p:cNvPr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C26559F-49DE-40DD-A16A-46868294C6F9}"/>
              </a:ext>
            </a:extLst>
          </p:cNvPr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953689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 animBg="1"/>
      <p:bldP spid="62" grpId="0"/>
      <p:bldP spid="64" grpId="0" animBg="1"/>
      <p:bldP spid="67" grpId="0" animBg="1"/>
      <p:bldP spid="6" grpId="0" animBg="1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6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402" y="472553"/>
            <a:ext cx="10599761" cy="57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38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70" y="2436185"/>
            <a:ext cx="2909741" cy="3829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49" y="4631365"/>
            <a:ext cx="245690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7323152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xmlns="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99BEDEA-F438-4597-B932-10090FAAAB99}"/>
                </a:ext>
              </a:extLst>
            </p:cNvPr>
            <p:cNvSpPr txBox="1"/>
            <p:nvPr/>
          </p:nvSpPr>
          <p:spPr>
            <a:xfrm>
              <a:off x="4031978" y="636104"/>
              <a:ext cx="4128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>
                  <a:solidFill>
                    <a:srgbClr val="C00000"/>
                  </a:solidFill>
                  <a:latin typeface="+mj-lt"/>
                </a:rPr>
                <a:t>Yêu cầu cần đạt</a:t>
              </a:r>
              <a:endParaRPr lang="vi-VN" sz="4800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D2D0AFB-4919-454D-B7F9-203D617D863F}"/>
              </a:ext>
            </a:extLst>
          </p:cNvPr>
          <p:cNvGrpSpPr/>
          <p:nvPr/>
        </p:nvGrpSpPr>
        <p:grpSpPr>
          <a:xfrm>
            <a:off x="622852" y="2126513"/>
            <a:ext cx="10557841" cy="3393432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53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Nắm được cách đặt tính và cách tính cộng có nhớ số có hai 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số </a:t>
              </a:r>
              <a:r>
                <a:rPr lang="vi-VN" sz="4000" dirty="0">
                  <a:latin typeface="+mj-lt"/>
                </a:rPr>
                <a:t>với số có </a:t>
              </a:r>
              <a:r>
                <a:rPr lang="vi-VN" sz="4000" dirty="0" smtClean="0">
                  <a:latin typeface="+mj-lt"/>
                </a:rPr>
                <a:t>một </a:t>
              </a:r>
              <a:r>
                <a:rPr lang="vi-VN" sz="4000" dirty="0">
                  <a:latin typeface="+mj-lt"/>
                </a:rPr>
                <a:t>chữ số.</a:t>
              </a:r>
            </a:p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Vận dụng vào giải bài toán thực tế kết hợp phép tính với so sánh </a:t>
              </a:r>
              <a:r>
                <a:rPr lang="vi-VN" sz="4000" dirty="0" smtClean="0">
                  <a:latin typeface="+mj-lt"/>
                </a:rPr>
                <a:t>số</a:t>
              </a:r>
              <a:r>
                <a:rPr lang="en-US" sz="4000" dirty="0" smtClean="0">
                  <a:latin typeface="+mj-lt"/>
                </a:rPr>
                <a:t>.</a:t>
              </a:r>
              <a:endParaRPr lang="vi-VN" sz="40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B7DBC9-B05C-4620-BE00-0081EDB2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622852" y="2226526"/>
            <a:ext cx="958414" cy="786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73E6F5-69D2-4E66-8208-EC54DA68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639319" y="363696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3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1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04065"/>
            <a:ext cx="11705230" cy="6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9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5387" y="2165670"/>
            <a:ext cx="6889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Vận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dụng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–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Trải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nghiệm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6705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89894" l="2837" r="98759">
                        <a14:foregroundMark x1="52305" y1="51418" x2="50177" y2="63298"/>
                        <a14:foregroundMark x1="40248" y1="81206" x2="56206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5" y="-1064496"/>
            <a:ext cx="899718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50" b="90000" l="4550" r="93200">
                        <a14:foregroundMark x1="50800" y1="51450" x2="49600" y2="68000"/>
                        <a14:foregroundMark x1="48400" y1="55750" x2="52250" y2="67000"/>
                        <a14:foregroundMark x1="49200" y1="52150" x2="47150" y2="57750"/>
                        <a14:foregroundMark x1="48600" y1="51450" x2="50800" y2="50500"/>
                        <a14:foregroundMark x1="49400" y1="65700" x2="47750" y2="58100"/>
                        <a14:foregroundMark x1="51850" y1="49800" x2="53050" y2="637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35" y="3315422"/>
            <a:ext cx="7355124" cy="45379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50" b="57400" l="5750" r="94400">
                        <a14:backgroundMark x1="49800" y1="54450" x2="47950" y2="53800"/>
                        <a14:backgroundMark x1="47950" y1="53800" x2="51650" y2="54100"/>
                        <a14:backgroundMark x1="46950" y1="53800" x2="48200" y2="53800"/>
                        <a14:backgroundMark x1="48400" y1="50800" x2="50200" y2="528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854">
            <a:off x="2257787" y="3345402"/>
            <a:ext cx="7355124" cy="4537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9835" y="3993302"/>
            <a:ext cx="1373584" cy="15698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4"/>
          <a:stretch/>
        </p:blipFill>
        <p:spPr>
          <a:xfrm rot="1380147">
            <a:off x="-404703" y="1389584"/>
            <a:ext cx="3470104" cy="12994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0349" y="1140842"/>
            <a:ext cx="1754794" cy="8984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529" y="4736866"/>
            <a:ext cx="1652159" cy="1700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2A6C96-833F-4AA0-A16A-F0A14B807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4" b="91060" l="3429" r="90000">
                        <a14:foregroundMark x1="20571" y1="41060" x2="19143" y2="38079"/>
                        <a14:foregroundMark x1="25429" y1="40066" x2="29429" y2="45695"/>
                        <a14:foregroundMark x1="27714" y1="42384" x2="29429" y2="48344"/>
                        <a14:foregroundMark x1="26571" y1="42715" x2="26286" y2="48344"/>
                        <a14:foregroundMark x1="27429" y1="43709" x2="25714" y2="49338"/>
                        <a14:foregroundMark x1="29429" y1="40397" x2="29429" y2="40397"/>
                        <a14:foregroundMark x1="29429" y1="40397" x2="29429" y2="40397"/>
                        <a14:foregroundMark x1="17429" y1="44040" x2="17429" y2="44040"/>
                        <a14:foregroundMark x1="17429" y1="44040" x2="17429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19143" y1="39735" x2="19143" y2="39735"/>
                        <a14:foregroundMark x1="19143" y1="39735" x2="19143" y2="39735"/>
                        <a14:foregroundMark x1="19143" y1="39735" x2="18571" y2="39735"/>
                        <a14:foregroundMark x1="18286" y1="44040" x2="18286" y2="44040"/>
                        <a14:foregroundMark x1="18286" y1="44040" x2="18286" y2="44040"/>
                        <a14:foregroundMark x1="11143" y1="38742" x2="11143" y2="38742"/>
                        <a14:foregroundMark x1="10286" y1="42384" x2="10286" y2="44702"/>
                        <a14:foregroundMark x1="20000" y1="43709" x2="20000" y2="43709"/>
                        <a14:foregroundMark x1="20000" y1="43709" x2="19429" y2="43709"/>
                        <a14:foregroundMark x1="17429" y1="41060" x2="17429" y2="41060"/>
                        <a14:foregroundMark x1="17429" y1="41060" x2="17429" y2="41060"/>
                        <a14:foregroundMark x1="17429" y1="41060" x2="17429" y2="41060"/>
                        <a14:foregroundMark x1="16286" y1="40397" x2="16286" y2="40397"/>
                        <a14:foregroundMark x1="24571" y1="45695" x2="24571" y2="45695"/>
                        <a14:foregroundMark x1="40286" y1="46358" x2="40286" y2="46358"/>
                        <a14:foregroundMark x1="38571" y1="45033" x2="38571" y2="45033"/>
                        <a14:foregroundMark x1="40286" y1="57616" x2="40286" y2="57616"/>
                        <a14:foregroundMark x1="9143" y1="57616" x2="9143" y2="57616"/>
                        <a14:foregroundMark x1="5143" y1="57616" x2="5143" y2="57616"/>
                        <a14:foregroundMark x1="3714" y1="56291" x2="3714" y2="56291"/>
                        <a14:foregroundMark x1="31143" y1="42384" x2="31143" y2="42384"/>
                        <a14:foregroundMark x1="48571" y1="24834" x2="48571" y2="24834"/>
                        <a14:foregroundMark x1="36571" y1="21192" x2="36571" y2="21192"/>
                        <a14:foregroundMark x1="36857" y1="23841" x2="37429" y2="25166"/>
                        <a14:foregroundMark x1="37714" y1="25166" x2="37714" y2="25166"/>
                        <a14:foregroundMark x1="37714" y1="25166" x2="37714" y2="25166"/>
                        <a14:foregroundMark x1="38571" y1="24834" x2="46000" y2="31788"/>
                        <a14:foregroundMark x1="40286" y1="20861" x2="36286" y2="28477"/>
                        <a14:foregroundMark x1="43429" y1="26159" x2="48857" y2="33444"/>
                        <a14:foregroundMark x1="54571" y1="27483" x2="54571" y2="27483"/>
                        <a14:foregroundMark x1="53714" y1="27483" x2="53714" y2="27483"/>
                        <a14:foregroundMark x1="52857" y1="28146" x2="52857" y2="28146"/>
                        <a14:foregroundMark x1="51143" y1="26159" x2="51143" y2="27483"/>
                        <a14:foregroundMark x1="51714" y1="28146" x2="51714" y2="28146"/>
                        <a14:foregroundMark x1="40857" y1="58609" x2="40857" y2="58609"/>
                        <a14:foregroundMark x1="41429" y1="55629" x2="41429" y2="56291"/>
                        <a14:foregroundMark x1="11429" y1="57616" x2="11429" y2="57616"/>
                        <a14:foregroundMark x1="32571" y1="89404" x2="32571" y2="89404"/>
                        <a14:foregroundMark x1="30571" y1="89735" x2="30571" y2="89735"/>
                        <a14:foregroundMark x1="29429" y1="91060" x2="29429" y2="91060"/>
                        <a14:foregroundMark x1="19143" y1="46358" x2="19143" y2="46358"/>
                        <a14:foregroundMark x1="42571" y1="27152" x2="42571" y2="27152"/>
                        <a14:foregroundMark x1="44000" y1="21192" x2="44000" y2="21192"/>
                        <a14:foregroundMark x1="46571" y1="23510" x2="46571" y2="23510"/>
                        <a14:foregroundMark x1="46000" y1="25828" x2="46000" y2="25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8875" y="3661962"/>
            <a:ext cx="3333750" cy="28765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A59D8B7-E32B-49DF-8149-91ADEFC66363}"/>
              </a:ext>
            </a:extLst>
          </p:cNvPr>
          <p:cNvSpPr/>
          <p:nvPr/>
        </p:nvSpPr>
        <p:spPr>
          <a:xfrm>
            <a:off x="7521642" y="5790441"/>
            <a:ext cx="813976" cy="354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22kg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0825" y="3261965"/>
            <a:ext cx="4206240" cy="1374776"/>
            <a:chOff x="4246536" y="3038576"/>
            <a:chExt cx="4206240" cy="1374776"/>
          </a:xfrm>
        </p:grpSpPr>
        <p:sp>
          <p:nvSpPr>
            <p:cNvPr id="26" name="Cloud Callout 25"/>
            <p:cNvSpPr/>
            <p:nvPr/>
          </p:nvSpPr>
          <p:spPr>
            <a:xfrm>
              <a:off x="4246536" y="3038576"/>
              <a:ext cx="4206240" cy="1374776"/>
            </a:xfrm>
            <a:prstGeom prst="cloudCallout">
              <a:avLst>
                <a:gd name="adj1" fmla="val 21642"/>
                <a:gd name="adj2" fmla="val 5943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1490" y="3243698"/>
              <a:ext cx="3446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ngồi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thăng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59401" y="4742394"/>
            <a:ext cx="1683976" cy="1683976"/>
            <a:chOff x="9759401" y="4742394"/>
            <a:chExt cx="1683976" cy="16839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10000" r="90000">
                          <a14:backgroundMark x1="31889" y1="6222" x2="29111" y2="4667"/>
                          <a14:backgroundMark x1="28889" y1="8111" x2="28889" y2="8111"/>
                          <a14:backgroundMark x1="34000" y1="2667" x2="34000" y2="2667"/>
                          <a14:backgroundMark x1="41111" y1="778" x2="44111" y2="4111"/>
                          <a14:backgroundMark x1="44333" y1="4667" x2="47667" y2="4667"/>
                          <a14:backgroundMark x1="55222" y1="97667" x2="61222" y2="99889"/>
                          <a14:backgroundMark x1="48778" y1="84889" x2="45778" y2="95222"/>
                          <a14:backgroundMark x1="42444" y1="85667" x2="42444" y2="85667"/>
                          <a14:backgroundMark x1="53333" y1="86000" x2="55000" y2="90667"/>
                          <a14:backgroundMark x1="59333" y1="87333" x2="75889" y2="95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01" y="4742394"/>
              <a:ext cx="1683976" cy="1683976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0432093" y="5799519"/>
              <a:ext cx="671335" cy="30625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kg</a:t>
              </a:r>
            </a:p>
          </p:txBody>
        </p:sp>
      </p:grpSp>
      <p:pic>
        <p:nvPicPr>
          <p:cNvPr id="16" name="Rô bợ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80343" y="7278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7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C 0.01159 -0.01203 0.02266 -0.03588 0.03464 -0.04676 C 0.0418 -0.05532 0.05886 -0.11064 0.06862 -0.12037 C 0.07826 -0.13217 0.09284 -0.15509 0.10118 -0.15 C 0.11407 -0.16111 0.13894 -0.17847 0.15287 -0.17245 " pathEditMode="relative" rAng="21180000" ptsTypes="AAA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87 -0.17245 L 0.13985 -0.130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0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-0.0013 -0.0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6852 L -0.11836 -0.10093 C -0.14297 -0.10834 -0.17995 -0.11204 -0.21862 -0.11204 C -0.26263 -0.11204 -0.29805 -0.10834 -0.32253 -0.10093 L -0.4405 -0.06852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5 -0.06852 L -0.44141 0.021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4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3657 L 0.00652 -0.09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89894" l="2837" r="98759">
                        <a14:foregroundMark x1="52305" y1="51418" x2="50177" y2="63298"/>
                        <a14:foregroundMark x1="40248" y1="81206" x2="56206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5" y="-1064496"/>
            <a:ext cx="899718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50" b="90000" l="4550" r="93200">
                        <a14:foregroundMark x1="50800" y1="51450" x2="49600" y2="68000"/>
                        <a14:foregroundMark x1="48400" y1="55750" x2="52250" y2="67000"/>
                        <a14:foregroundMark x1="49200" y1="52150" x2="47150" y2="57750"/>
                        <a14:foregroundMark x1="48600" y1="51450" x2="50800" y2="50500"/>
                        <a14:foregroundMark x1="49400" y1="65700" x2="47750" y2="58100"/>
                        <a14:foregroundMark x1="51850" y1="49800" x2="53050" y2="637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35" y="3315422"/>
            <a:ext cx="7355124" cy="453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50" b="57400" l="5750" r="94400">
                        <a14:backgroundMark x1="49800" y1="54450" x2="47950" y2="53800"/>
                        <a14:backgroundMark x1="47950" y1="53800" x2="51650" y2="54100"/>
                        <a14:backgroundMark x1="46950" y1="53800" x2="48200" y2="53800"/>
                        <a14:backgroundMark x1="48400" y1="50800" x2="50200" y2="528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2257787" y="3345402"/>
            <a:ext cx="7355124" cy="453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507" y="3957489"/>
            <a:ext cx="1373584" cy="1569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4"/>
          <a:stretch/>
        </p:blipFill>
        <p:spPr>
          <a:xfrm rot="1380147">
            <a:off x="-352424" y="2508732"/>
            <a:ext cx="3470104" cy="129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479" y="2408619"/>
            <a:ext cx="2112912" cy="1081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2511" y="3839732"/>
            <a:ext cx="1652159" cy="1700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2A6C96-833F-4AA0-A16A-F0A14B807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4" b="91060" l="3429" r="90000">
                        <a14:foregroundMark x1="20571" y1="41060" x2="19143" y2="38079"/>
                        <a14:foregroundMark x1="25429" y1="40066" x2="29429" y2="45695"/>
                        <a14:foregroundMark x1="27714" y1="42384" x2="29429" y2="48344"/>
                        <a14:foregroundMark x1="26571" y1="42715" x2="26286" y2="48344"/>
                        <a14:foregroundMark x1="27429" y1="43709" x2="25714" y2="49338"/>
                        <a14:foregroundMark x1="29429" y1="40397" x2="29429" y2="40397"/>
                        <a14:foregroundMark x1="29429" y1="40397" x2="29429" y2="40397"/>
                        <a14:foregroundMark x1="17429" y1="44040" x2="17429" y2="44040"/>
                        <a14:foregroundMark x1="17429" y1="44040" x2="17429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19143" y1="39735" x2="19143" y2="39735"/>
                        <a14:foregroundMark x1="19143" y1="39735" x2="19143" y2="39735"/>
                        <a14:foregroundMark x1="19143" y1="39735" x2="18571" y2="39735"/>
                        <a14:foregroundMark x1="18286" y1="44040" x2="18286" y2="44040"/>
                        <a14:foregroundMark x1="18286" y1="44040" x2="18286" y2="44040"/>
                        <a14:foregroundMark x1="11143" y1="38742" x2="11143" y2="38742"/>
                        <a14:foregroundMark x1="10286" y1="42384" x2="10286" y2="44702"/>
                        <a14:foregroundMark x1="20000" y1="43709" x2="20000" y2="43709"/>
                        <a14:foregroundMark x1="20000" y1="43709" x2="19429" y2="43709"/>
                        <a14:foregroundMark x1="17429" y1="41060" x2="17429" y2="41060"/>
                        <a14:foregroundMark x1="17429" y1="41060" x2="17429" y2="41060"/>
                        <a14:foregroundMark x1="17429" y1="41060" x2="17429" y2="41060"/>
                        <a14:foregroundMark x1="16286" y1="40397" x2="16286" y2="40397"/>
                        <a14:foregroundMark x1="24571" y1="45695" x2="24571" y2="45695"/>
                        <a14:foregroundMark x1="40286" y1="46358" x2="40286" y2="46358"/>
                        <a14:foregroundMark x1="38571" y1="45033" x2="38571" y2="45033"/>
                        <a14:foregroundMark x1="40286" y1="57616" x2="40286" y2="57616"/>
                        <a14:foregroundMark x1="9143" y1="57616" x2="9143" y2="57616"/>
                        <a14:foregroundMark x1="5143" y1="57616" x2="5143" y2="57616"/>
                        <a14:foregroundMark x1="3714" y1="56291" x2="3714" y2="56291"/>
                        <a14:foregroundMark x1="31143" y1="42384" x2="31143" y2="42384"/>
                        <a14:foregroundMark x1="48571" y1="24834" x2="48571" y2="24834"/>
                        <a14:foregroundMark x1="36571" y1="21192" x2="36571" y2="21192"/>
                        <a14:foregroundMark x1="36857" y1="23841" x2="37429" y2="25166"/>
                        <a14:foregroundMark x1="37714" y1="25166" x2="37714" y2="25166"/>
                        <a14:foregroundMark x1="37714" y1="25166" x2="37714" y2="25166"/>
                        <a14:foregroundMark x1="38571" y1="24834" x2="46000" y2="31788"/>
                        <a14:foregroundMark x1="40286" y1="20861" x2="36286" y2="28477"/>
                        <a14:foregroundMark x1="43429" y1="26159" x2="48857" y2="33444"/>
                        <a14:foregroundMark x1="54571" y1="27483" x2="54571" y2="27483"/>
                        <a14:foregroundMark x1="53714" y1="27483" x2="53714" y2="27483"/>
                        <a14:foregroundMark x1="52857" y1="28146" x2="52857" y2="28146"/>
                        <a14:foregroundMark x1="51143" y1="26159" x2="51143" y2="27483"/>
                        <a14:foregroundMark x1="51714" y1="28146" x2="51714" y2="28146"/>
                        <a14:foregroundMark x1="40857" y1="58609" x2="40857" y2="58609"/>
                        <a14:foregroundMark x1="41429" y1="55629" x2="41429" y2="56291"/>
                        <a14:foregroundMark x1="11429" y1="57616" x2="11429" y2="57616"/>
                        <a14:foregroundMark x1="32571" y1="89404" x2="32571" y2="89404"/>
                        <a14:foregroundMark x1="30571" y1="89735" x2="30571" y2="89735"/>
                        <a14:foregroundMark x1="29429" y1="91060" x2="29429" y2="91060"/>
                        <a14:foregroundMark x1="19143" y1="46358" x2="19143" y2="46358"/>
                        <a14:foregroundMark x1="42571" y1="27152" x2="42571" y2="27152"/>
                        <a14:foregroundMark x1="44000" y1="21192" x2="44000" y2="21192"/>
                        <a14:foregroundMark x1="46571" y1="23510" x2="46571" y2="23510"/>
                        <a14:foregroundMark x1="46000" y1="25828" x2="46000" y2="25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4394" y="2949545"/>
            <a:ext cx="3333750" cy="2876550"/>
          </a:xfrm>
          <a:prstGeom prst="rect">
            <a:avLst/>
          </a:prstGeom>
        </p:spPr>
      </p:pic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xmlns="" id="{1A59D8B7-E32B-49DF-8149-91ADEFC66363}"/>
              </a:ext>
            </a:extLst>
          </p:cNvPr>
          <p:cNvSpPr/>
          <p:nvPr/>
        </p:nvSpPr>
        <p:spPr>
          <a:xfrm>
            <a:off x="7623904" y="4742394"/>
            <a:ext cx="813976" cy="354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22kg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612884" y="4402183"/>
            <a:ext cx="2981049" cy="2700385"/>
            <a:chOff x="9759401" y="4742394"/>
            <a:chExt cx="1683976" cy="16839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10000" r="90000">
                          <a14:backgroundMark x1="31889" y1="6222" x2="29111" y2="4667"/>
                          <a14:backgroundMark x1="28889" y1="8111" x2="28889" y2="8111"/>
                          <a14:backgroundMark x1="34000" y1="2667" x2="34000" y2="2667"/>
                          <a14:backgroundMark x1="41111" y1="778" x2="44111" y2="4111"/>
                          <a14:backgroundMark x1="44333" y1="4667" x2="47667" y2="4667"/>
                          <a14:backgroundMark x1="55222" y1="97667" x2="61222" y2="99889"/>
                          <a14:backgroundMark x1="48778" y1="84889" x2="45778" y2="95222"/>
                          <a14:backgroundMark x1="42444" y1="85667" x2="42444" y2="85667"/>
                          <a14:backgroundMark x1="53333" y1="86000" x2="55000" y2="90667"/>
                          <a14:backgroundMark x1="59333" y1="87333" x2="75889" y2="95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01" y="4742394"/>
              <a:ext cx="1683976" cy="1683976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10432093" y="5799519"/>
              <a:ext cx="671335" cy="30625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kg</a:t>
              </a:r>
            </a:p>
          </p:txBody>
        </p:sp>
      </p:grpSp>
      <p:pic>
        <p:nvPicPr>
          <p:cNvPr id="11" name="Ghi âm cuố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6222" y="4919579"/>
            <a:ext cx="396544" cy="3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6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9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9672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9803" y="259314"/>
            <a:ext cx="109770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CHỌN ĐÁP ÁN ĐÚNG</a:t>
            </a:r>
          </a:p>
          <a:p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5 + 7 = ?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             B. 11                 C. 12                  D. 13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+ 9 =?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A. 15              B. 16                 C. 17                  D. 18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+ 7 = ?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              B. 12                 C. 13                  D. 14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+ 7 = ?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             B. 11                 C. 12                  D. 13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64515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7323152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xmlns="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99BEDEA-F438-4597-B932-10090FAAAB99}"/>
                </a:ext>
              </a:extLst>
            </p:cNvPr>
            <p:cNvSpPr txBox="1"/>
            <p:nvPr/>
          </p:nvSpPr>
          <p:spPr>
            <a:xfrm>
              <a:off x="4031978" y="636104"/>
              <a:ext cx="4128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>
                  <a:solidFill>
                    <a:srgbClr val="C00000"/>
                  </a:solidFill>
                  <a:latin typeface="+mj-lt"/>
                </a:rPr>
                <a:t>Yêu cầu cần đạt</a:t>
              </a:r>
              <a:endParaRPr lang="vi-VN" sz="4800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D2D0AFB-4919-454D-B7F9-203D617D863F}"/>
              </a:ext>
            </a:extLst>
          </p:cNvPr>
          <p:cNvGrpSpPr/>
          <p:nvPr/>
        </p:nvGrpSpPr>
        <p:grpSpPr>
          <a:xfrm>
            <a:off x="477078" y="2126513"/>
            <a:ext cx="10703615" cy="3393432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53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Nắm được cách đặt tính và cách tính cộng có nhớ số có hai 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số </a:t>
              </a:r>
              <a:r>
                <a:rPr lang="vi-VN" sz="4000" dirty="0">
                  <a:latin typeface="+mj-lt"/>
                </a:rPr>
                <a:t>với số có </a:t>
              </a:r>
              <a:r>
                <a:rPr lang="vi-VN" sz="4000" dirty="0" smtClean="0">
                  <a:latin typeface="+mj-lt"/>
                </a:rPr>
                <a:t>một </a:t>
              </a:r>
              <a:r>
                <a:rPr lang="vi-VN" sz="4000" dirty="0">
                  <a:latin typeface="+mj-lt"/>
                </a:rPr>
                <a:t>chữ số.</a:t>
              </a:r>
              <a:endParaRPr lang="en-US" sz="4000" dirty="0">
                <a:latin typeface="+mj-lt"/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Vận dụng vào giải bài toán thực tế kết hợp phép tính với so sánh </a:t>
              </a:r>
              <a:r>
                <a:rPr lang="vi-VN" sz="4000" dirty="0" smtClean="0">
                  <a:latin typeface="+mj-lt"/>
                </a:rPr>
                <a:t>số</a:t>
              </a:r>
              <a:r>
                <a:rPr lang="en-US" sz="4000" dirty="0" smtClean="0">
                  <a:latin typeface="+mj-lt"/>
                </a:rPr>
                <a:t>.</a:t>
              </a:r>
              <a:endParaRPr lang="vi-VN" sz="40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34B2EEC-F23E-44CB-A988-C3786CCAD288}"/>
              </a:ext>
            </a:extLst>
          </p:cNvPr>
          <p:cNvSpPr/>
          <p:nvPr/>
        </p:nvSpPr>
        <p:spPr>
          <a:xfrm>
            <a:off x="808383" y="2438400"/>
            <a:ext cx="577085" cy="5842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3BA9581-65E2-4500-81BA-5CE1CD4374DA}"/>
              </a:ext>
            </a:extLst>
          </p:cNvPr>
          <p:cNvSpPr/>
          <p:nvPr/>
        </p:nvSpPr>
        <p:spPr>
          <a:xfrm>
            <a:off x="808383" y="3892840"/>
            <a:ext cx="577086" cy="5842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3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h 2 sua l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90" y="499848"/>
            <a:ext cx="10531522" cy="56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0642" y="4403016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580" y="2843877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1879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1966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98858" y="2791625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904941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9830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8548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1997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3501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5005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=""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6509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0182837-723B-485C-95CA-A8E60299B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5725" y="2893063"/>
            <a:ext cx="401802" cy="1171968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674D762F-027A-4D4E-AF22-B663ADF24924}"/>
              </a:ext>
            </a:extLst>
          </p:cNvPr>
          <p:cNvSpPr/>
          <p:nvPr/>
        </p:nvSpPr>
        <p:spPr>
          <a:xfrm>
            <a:off x="2230795" y="2814137"/>
            <a:ext cx="503059" cy="1328054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48696" y="3357770"/>
            <a:ext cx="358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41514" y="4235253"/>
            <a:ext cx="358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639715" y="3723070"/>
            <a:ext cx="646743" cy="5234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8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917E-6 3.84918E-6 L -0.09125 -0.2974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9" y="-1487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784E-6 3.84918E-6 L -0.08904 -0.2960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2" y="-14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animBg="1"/>
      <p:bldP spid="24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2" grpId="0" animBg="1"/>
      <p:bldP spid="52" grpId="1" animBg="1"/>
      <p:bldP spid="53" grpId="0" animBg="1"/>
      <p:bldP spid="50" grpId="0"/>
      <p:bldP spid="55" grpId="0"/>
      <p:bldP spid="56" grpId="0"/>
      <p:bldP spid="59" grpId="0"/>
      <p:bldP spid="60" grpId="0"/>
      <p:bldP spid="62" grpId="0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896471"/>
            <a:ext cx="11343861" cy="459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2" b="60874"/>
          <a:stretch/>
        </p:blipFill>
        <p:spPr>
          <a:xfrm>
            <a:off x="1345095" y="1641617"/>
            <a:ext cx="9634330" cy="2786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7582" y="1934822"/>
            <a:ext cx="767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8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042" y="2560170"/>
            <a:ext cx="153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5724" y="3076168"/>
            <a:ext cx="8285859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nhớ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3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89" y="445259"/>
            <a:ext cx="10476932" cy="57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7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032970C-D49E-47C6-91E3-9BDE4D11870B}"/>
              </a:ext>
            </a:extLst>
          </p:cNvPr>
          <p:cNvGrpSpPr/>
          <p:nvPr/>
        </p:nvGrpSpPr>
        <p:grpSpPr>
          <a:xfrm>
            <a:off x="2060553" y="2086801"/>
            <a:ext cx="8513002" cy="3695001"/>
            <a:chOff x="2453134" y="1382505"/>
            <a:chExt cx="8249388" cy="369500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69A62C18-093E-413E-BA30-F407A2A5C89C}"/>
                </a:ext>
              </a:extLst>
            </p:cNvPr>
            <p:cNvSpPr/>
            <p:nvPr/>
          </p:nvSpPr>
          <p:spPr>
            <a:xfrm>
              <a:off x="2472922" y="1382505"/>
              <a:ext cx="8229600" cy="36950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F6D84D8-E2AC-4C90-87B5-9C5B865C688A}"/>
                </a:ext>
              </a:extLst>
            </p:cNvPr>
            <p:cNvGrpSpPr/>
            <p:nvPr/>
          </p:nvGrpSpPr>
          <p:grpSpPr>
            <a:xfrm>
              <a:off x="2453134" y="1421167"/>
              <a:ext cx="8226929" cy="2862322"/>
              <a:chOff x="2386873" y="1602691"/>
              <a:chExt cx="8226929" cy="286232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/>
                  <a:t>28</a:t>
                </a:r>
              </a:p>
              <a:p>
                <a:pPr>
                  <a:lnSpc>
                    <a:spcPct val="150000"/>
                  </a:lnSpc>
                </a:pPr>
                <a:endParaRPr lang="vi-VN" sz="6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386873" y="2542132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24AA7139-63C5-47BB-A405-5E3C93E3CA3B}"/>
                  </a:ext>
                </a:extLst>
              </p:cNvPr>
              <p:cNvCxnSpPr/>
              <p:nvPr/>
            </p:nvCxnSpPr>
            <p:spPr>
              <a:xfrm flipV="1">
                <a:off x="9235964" y="3931787"/>
                <a:ext cx="1377838" cy="679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5A41A14-17A4-45F7-ACA4-956FCC8FDF2C}"/>
                </a:ext>
              </a:extLst>
            </p:cNvPr>
            <p:cNvGrpSpPr/>
            <p:nvPr/>
          </p:nvGrpSpPr>
          <p:grpSpPr>
            <a:xfrm>
              <a:off x="4701340" y="1421167"/>
              <a:ext cx="1444868" cy="2862322"/>
              <a:chOff x="2415340" y="1602691"/>
              <a:chExt cx="1444868" cy="286232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6000"/>
                  <a:t>  </a:t>
                </a:r>
                <a:endParaRPr lang="vi-VN" sz="60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415340" y="2564861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DFA70FFB-74E6-4C42-8EB3-B15F8B3B9962}"/>
                </a:ext>
              </a:extLst>
            </p:cNvPr>
            <p:cNvGrpSpPr/>
            <p:nvPr/>
          </p:nvGrpSpPr>
          <p:grpSpPr>
            <a:xfrm>
              <a:off x="6894807" y="1421167"/>
              <a:ext cx="1471140" cy="2862322"/>
              <a:chOff x="2389068" y="1602691"/>
              <a:chExt cx="1471140" cy="286232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6000"/>
                  <a:t>  </a:t>
                </a:r>
                <a:endParaRPr lang="vi-VN" sz="60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389068" y="2547419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B82FB160-1520-4F62-AF71-EB27814C6108}"/>
                </a:ext>
              </a:extLst>
            </p:cNvPr>
            <p:cNvGrpSpPr/>
            <p:nvPr/>
          </p:nvGrpSpPr>
          <p:grpSpPr>
            <a:xfrm>
              <a:off x="9114546" y="1421167"/>
              <a:ext cx="1471140" cy="2862322"/>
              <a:chOff x="2389068" y="1602691"/>
              <a:chExt cx="1471140" cy="286232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6000"/>
                  <a:t>  </a:t>
                </a:r>
                <a:endParaRPr lang="vi-VN" sz="60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389068" y="2547419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703781" y="1445349"/>
            <a:ext cx="564415" cy="75066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  <a:endParaRPr lang="vi-VN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212309" y="1554652"/>
            <a:ext cx="1746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Tính.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F117B46-2951-45B4-9DB5-963EA13D4494}"/>
              </a:ext>
            </a:extLst>
          </p:cNvPr>
          <p:cNvSpPr txBox="1"/>
          <p:nvPr/>
        </p:nvSpPr>
        <p:spPr>
          <a:xfrm>
            <a:off x="2923689" y="3259123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3</a:t>
            </a:r>
            <a:endParaRPr lang="vi-VN" sz="6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F117B46-2951-45B4-9DB5-963EA13D4494}"/>
              </a:ext>
            </a:extLst>
          </p:cNvPr>
          <p:cNvSpPr txBox="1"/>
          <p:nvPr/>
        </p:nvSpPr>
        <p:spPr>
          <a:xfrm>
            <a:off x="7444711" y="3237027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7</a:t>
            </a:r>
            <a:endParaRPr lang="vi-VN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F117B46-2951-45B4-9DB5-963EA13D4494}"/>
              </a:ext>
            </a:extLst>
          </p:cNvPr>
          <p:cNvSpPr txBox="1"/>
          <p:nvPr/>
        </p:nvSpPr>
        <p:spPr>
          <a:xfrm>
            <a:off x="9835951" y="3208676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7</a:t>
            </a:r>
            <a:endParaRPr lang="vi-VN" sz="6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F117B46-2951-45B4-9DB5-963EA13D4494}"/>
              </a:ext>
            </a:extLst>
          </p:cNvPr>
          <p:cNvSpPr txBox="1"/>
          <p:nvPr/>
        </p:nvSpPr>
        <p:spPr>
          <a:xfrm>
            <a:off x="5170300" y="3281767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9</a:t>
            </a:r>
            <a:endParaRPr lang="vi-VN" sz="60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24AA7139-63C5-47BB-A405-5E3C93E3CA3B}"/>
              </a:ext>
            </a:extLst>
          </p:cNvPr>
          <p:cNvCxnSpPr/>
          <p:nvPr/>
        </p:nvCxnSpPr>
        <p:spPr>
          <a:xfrm flipV="1">
            <a:off x="2263729" y="4471554"/>
            <a:ext cx="1377838" cy="6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24AA7139-63C5-47BB-A405-5E3C93E3CA3B}"/>
              </a:ext>
            </a:extLst>
          </p:cNvPr>
          <p:cNvCxnSpPr/>
          <p:nvPr/>
        </p:nvCxnSpPr>
        <p:spPr>
          <a:xfrm flipV="1">
            <a:off x="6679606" y="4461357"/>
            <a:ext cx="1377838" cy="6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24AA7139-63C5-47BB-A405-5E3C93E3CA3B}"/>
              </a:ext>
            </a:extLst>
          </p:cNvPr>
          <p:cNvCxnSpPr/>
          <p:nvPr/>
        </p:nvCxnSpPr>
        <p:spPr>
          <a:xfrm flipV="1">
            <a:off x="4544373" y="4468155"/>
            <a:ext cx="1377838" cy="6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490" name="TextBox5" r:id="rId2" imgW="676440" imgH="933480"/>
        </mc:Choice>
        <mc:Fallback>
          <p:control name="TextBox5" r:id="rId2" imgW="676440" imgH="9334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7125" y="4587875"/>
                  <a:ext cx="677863" cy="931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1" name="TextBox7" r:id="rId3" imgW="590400" imgH="933480"/>
        </mc:Choice>
        <mc:Fallback>
          <p:control name="TextBox7" r:id="rId3" imgW="590400" imgH="9334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0050" y="4587875"/>
                  <a:ext cx="544513" cy="931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2" name="TextBox1" r:id="rId4" imgW="676440" imgH="933480"/>
        </mc:Choice>
        <mc:Fallback>
          <p:control name="TextBox1" r:id="rId4" imgW="676440" imgH="9334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9000" y="4560888"/>
                  <a:ext cx="677863" cy="931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3" name="TextBox2" r:id="rId5" imgW="590400" imgH="933480"/>
        </mc:Choice>
        <mc:Fallback>
          <p:control name="TextBox2" r:id="rId5" imgW="590400" imgH="9334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400" y="4560888"/>
                  <a:ext cx="554038" cy="931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4" name="TextBox3" r:id="rId6" imgW="676440" imgH="933480"/>
        </mc:Choice>
        <mc:Fallback>
          <p:control name="TextBox3" r:id="rId6" imgW="676440" imgH="9334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5950" y="4521200"/>
                  <a:ext cx="677863" cy="931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5" name="TextBox4" r:id="rId7" imgW="590400" imgH="933480"/>
        </mc:Choice>
        <mc:Fallback>
          <p:control name="TextBox4" r:id="rId7" imgW="590400" imgH="9334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7288" y="4521200"/>
                  <a:ext cx="546100" cy="931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6" name="TextBox6" r:id="rId8" imgW="676440" imgH="933480"/>
        </mc:Choice>
        <mc:Fallback>
          <p:control name="TextBox6" r:id="rId8" imgW="676440" imgH="9334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67838" y="4543425"/>
                  <a:ext cx="677862" cy="931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7" name="TextBox8" r:id="rId9" imgW="590400" imgH="933480"/>
        </mc:Choice>
        <mc:Fallback>
          <p:control name="TextBox8" r:id="rId9" imgW="590400" imgH="9334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09175" y="4543425"/>
                  <a:ext cx="546100" cy="931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05452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231256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1260</TotalTime>
  <Words>411</Words>
  <Application>Microsoft Office PowerPoint</Application>
  <PresentationFormat>Custom</PresentationFormat>
  <Paragraphs>79</Paragraphs>
  <Slides>23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hp</cp:lastModifiedBy>
  <cp:revision>109</cp:revision>
  <dcterms:created xsi:type="dcterms:W3CDTF">2021-08-22T14:46:26Z</dcterms:created>
  <dcterms:modified xsi:type="dcterms:W3CDTF">2021-11-08T10:22:24Z</dcterms:modified>
  <cp:category>9Slide.vn</cp:category>
</cp:coreProperties>
</file>