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257" r:id="rId2"/>
    <p:sldId id="334" r:id="rId3"/>
    <p:sldId id="335" r:id="rId4"/>
    <p:sldId id="301" r:id="rId5"/>
    <p:sldId id="302" r:id="rId6"/>
    <p:sldId id="339" r:id="rId7"/>
    <p:sldId id="337" r:id="rId8"/>
    <p:sldId id="331" r:id="rId9"/>
    <p:sldId id="340" r:id="rId10"/>
    <p:sldId id="324" r:id="rId11"/>
    <p:sldId id="341" r:id="rId12"/>
    <p:sldId id="310" r:id="rId13"/>
    <p:sldId id="312" r:id="rId14"/>
    <p:sldId id="333" r:id="rId15"/>
    <p:sldId id="329" r:id="rId16"/>
    <p:sldId id="323" r:id="rId17"/>
    <p:sldId id="342" r:id="rId18"/>
    <p:sldId id="343" r:id="rId19"/>
    <p:sldId id="315" r:id="rId20"/>
    <p:sldId id="318" r:id="rId21"/>
    <p:sldId id="283" r:id="rId22"/>
  </p:sldIdLst>
  <p:sldSz cx="16256000" cy="9144000"/>
  <p:notesSz cx="6858000" cy="9144000"/>
  <p:defaultTextStyle>
    <a:defPPr>
      <a:defRPr lang="en-US"/>
    </a:defPPr>
    <a:lvl1pPr marL="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F6600"/>
    <a:srgbClr val="FFFFCC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165" autoAdjust="0"/>
  </p:normalViewPr>
  <p:slideViewPr>
    <p:cSldViewPr snapToGrid="0">
      <p:cViewPr>
        <p:scale>
          <a:sx n="50" d="100"/>
          <a:sy n="50" d="100"/>
        </p:scale>
        <p:origin x="-734" y="-326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806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462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1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"/>
            <a:ext cx="16256000" cy="7677532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3200"/>
          </a:p>
        </p:txBody>
      </p:sp>
      <p:sp>
        <p:nvSpPr>
          <p:cNvPr id="7" name="矩形 6"/>
          <p:cNvSpPr/>
          <p:nvPr userDrawn="1"/>
        </p:nvSpPr>
        <p:spPr>
          <a:xfrm>
            <a:off x="0" y="4465504"/>
            <a:ext cx="16256000" cy="3074165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32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523" y="4901577"/>
            <a:ext cx="1823956" cy="1091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5103" y="3877275"/>
            <a:ext cx="3247035" cy="194274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7539669"/>
            <a:ext cx="16256000" cy="1604331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3200"/>
          </a:p>
        </p:txBody>
      </p:sp>
      <p:sp>
        <p:nvSpPr>
          <p:cNvPr id="11" name="矩形 10"/>
          <p:cNvSpPr/>
          <p:nvPr userDrawn="1"/>
        </p:nvSpPr>
        <p:spPr>
          <a:xfrm>
            <a:off x="0" y="7162805"/>
            <a:ext cx="16256000" cy="710588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320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504" y="293784"/>
            <a:ext cx="10301209" cy="80496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01" y="7539677"/>
            <a:ext cx="4970203" cy="9588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3816" y="7539676"/>
            <a:ext cx="4970203" cy="9588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94" y="598393"/>
            <a:ext cx="3554575" cy="21267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869" y="7169425"/>
            <a:ext cx="2636119" cy="177014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8735" y="6197405"/>
            <a:ext cx="1243733" cy="255469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845" y="6031355"/>
            <a:ext cx="2045097" cy="290032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7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6256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0057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3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2" r:id="rId12"/>
    <p:sldLayoutId id="2147483693" r:id="rId13"/>
    <p:sldLayoutId id="2147483694" r:id="rId1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1642" y="-26030"/>
            <a:ext cx="16449140" cy="34552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76797" y="19127"/>
            <a:ext cx="16449140" cy="31595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426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746837"/>
            <a:ext cx="16256000" cy="2370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7504" y="3902747"/>
            <a:ext cx="10583941" cy="173358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8647" y="3823254"/>
            <a:ext cx="1764145" cy="1764145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089462" y="-948076"/>
            <a:ext cx="4390459" cy="408307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52732" y="969436"/>
            <a:ext cx="3176251" cy="984735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333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Tuần</a:t>
            </a:r>
            <a:r>
              <a:rPr lang="en-US" sz="5333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333" b="1" dirty="0" smtClean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11</a:t>
            </a:r>
            <a:endParaRPr lang="en-US" sz="5333" b="1" dirty="0">
              <a:solidFill>
                <a:srgbClr val="00B0F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86936" y="394920"/>
            <a:ext cx="12733867" cy="180540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Chủ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đề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85114" y="3906335"/>
            <a:ext cx="1761067" cy="1696211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267" b="1" dirty="0" err="1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Bài</a:t>
            </a:r>
            <a:endParaRPr lang="en-US" sz="4267" b="1" dirty="0"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pPr algn="ctr"/>
            <a:r>
              <a:rPr lang="en-US" sz="5689" b="1" dirty="0" smtClean="0">
                <a:solidFill>
                  <a:schemeClr val="bg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19</a:t>
            </a:r>
            <a:endParaRPr lang="en-US" sz="5689" b="1" dirty="0"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26599" y="4421830"/>
            <a:ext cx="8989247" cy="810391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200" b="1" dirty="0" smtClean="0">
                <a:solidFill>
                  <a:srgbClr val="0070C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CHỮ A VÀ NHỮNG NGƯỜI BẠN</a:t>
            </a:r>
            <a:endParaRPr lang="en-US" sz="4200" b="1" dirty="0">
              <a:solidFill>
                <a:srgbClr val="0070C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8906934"/>
            <a:ext cx="16256000" cy="2370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499648" y="367786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20749" y="7644405"/>
            <a:ext cx="11915492" cy="1342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21" y="94702"/>
            <a:ext cx="6535180" cy="485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63041" y="5132803"/>
            <a:ext cx="11602177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8800" b="1" spc="1067" dirty="0">
              <a:solidFill>
                <a:srgbClr val="FF0000"/>
              </a:solidFill>
              <a:latin typeface="iCiel Mijas" panose="02000506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01" y="436346"/>
            <a:ext cx="5497847" cy="87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48248" y="647541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CHỮ A 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VÀ NHỮNG NGƯỜI BẠN</a:t>
            </a:r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882" y="1476148"/>
            <a:ext cx="15732235" cy="711573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Hễ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reo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C, D, Đ, E,…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463550" algn="r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loud 10"/>
          <p:cNvSpPr/>
          <p:nvPr/>
        </p:nvSpPr>
        <p:spPr>
          <a:xfrm>
            <a:off x="12862560" y="84949"/>
            <a:ext cx="3131557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9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97217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4191042" y="179508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5737596" y="269427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4617"/>
            <a:ext cx="16256000" cy="10659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3" y="7050110"/>
            <a:ext cx="2631539" cy="20228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744560" y="-199631"/>
            <a:ext cx="1274187" cy="11680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74857" y="116109"/>
            <a:ext cx="70375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</a:t>
            </a:r>
            <a:r>
              <a:rPr lang="en-US" sz="4267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4267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267" b="1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endParaRPr lang="en-US" sz="4267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94926" y="839889"/>
            <a:ext cx="13354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bảng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cái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tiếng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Việt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đứng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ở vị trí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nào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87936" y="2996860"/>
            <a:ext cx="12385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bảng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cái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tiếng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Việt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đứng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đầu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48" t="25863" r="8809" b="8203"/>
          <a:stretch/>
        </p:blipFill>
        <p:spPr bwMode="auto">
          <a:xfrm>
            <a:off x="5959825" y="4114801"/>
            <a:ext cx="8810484" cy="405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1072950"/>
            <a:ext cx="1439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mơ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điều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̀?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03281" y="2530589"/>
            <a:ext cx="13850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mơ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một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mình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nó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làm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cuốn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sách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  <p:sp>
        <p:nvSpPr>
          <p:cNvPr id="21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44989" r="2819" b="25781"/>
          <a:stretch/>
        </p:blipFill>
        <p:spPr bwMode="auto">
          <a:xfrm>
            <a:off x="783671" y="4229100"/>
            <a:ext cx="10837123" cy="281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nhận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điều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̀?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80080" y="1714902"/>
            <a:ext cx="13010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nhận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rằng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nếu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chỉ có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một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mình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chẳng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̉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nói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được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với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ai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điều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̀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  <p:sp>
        <p:nvSpPr>
          <p:cNvPr id="21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43" t="44989" r="2819" b="25781"/>
          <a:stretch/>
        </p:blipFill>
        <p:spPr bwMode="auto">
          <a:xfrm>
            <a:off x="955121" y="4371975"/>
            <a:ext cx="10837123" cy="281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6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88" y="1110723"/>
            <a:ext cx="5519909" cy="807764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11618099" y="5149543"/>
            <a:ext cx="4637901" cy="43037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9275" y="279726"/>
            <a:ext cx="1576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muốn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nhắn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nhủ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điều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̀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với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các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bạn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49606" y="2371728"/>
            <a:ext cx="10313882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a.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viết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cái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9606" y="3746329"/>
            <a:ext cx="10313882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đọc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sách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9606" y="5149543"/>
            <a:ext cx="10313882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c.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xếp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các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cái</a:t>
            </a: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9275" y="3746329"/>
            <a:ext cx="998025" cy="11364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animBg="1"/>
      <p:bldP spid="11" grpId="0" animBg="1"/>
      <p:bldP spid="12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4449346"/>
            <a:ext cx="3510079" cy="4694655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7" y="6832451"/>
            <a:ext cx="2478388" cy="247838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38" y="-1102451"/>
            <a:ext cx="14003553" cy="872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3116027" y="1809551"/>
            <a:ext cx="2810940" cy="709499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90140" y="3192945"/>
            <a:ext cx="855814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7200" b="1" spc="1067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7200" b="1" spc="1067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7200" b="1" spc="1067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endParaRPr lang="zh-CN" altLang="en-US" sz="7200" b="1" spc="1067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49133" y="361421"/>
            <a:ext cx="1469019" cy="14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48248" y="647541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CHỮ A 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VÀ NHỮNG NGƯỜI BẠN</a:t>
            </a:r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882" y="1476148"/>
            <a:ext cx="15732235" cy="711573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Hễ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reo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C, D, Đ, E,…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463550" algn="r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07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868" y="1842978"/>
            <a:ext cx="14224789" cy="4876428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5235689" y="2132436"/>
            <a:ext cx="8361692" cy="943848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altLang="zh-CN" sz="5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6833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0" y="-12736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xmlns="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xmlns="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68"/>
            <a:ext cx="16256000" cy="16193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781821" y="1767908"/>
            <a:ext cx="1240922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Nói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tiếp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lời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của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̉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cảm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ơn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các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bạn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4267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02841" y="-114041"/>
            <a:ext cx="1314449" cy="161925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060065" y="3170529"/>
            <a:ext cx="13067422" cy="1944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Cảm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ơn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các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bạn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Nhờ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có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các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bạn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chúng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………….</a:t>
            </a:r>
            <a:endParaRPr lang="en-US" sz="4267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35618" y="4314862"/>
            <a:ext cx="1506044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67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</a:t>
            </a:r>
            <a:r>
              <a:rPr lang="en-US" sz="4267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àm</a:t>
            </a:r>
            <a:r>
              <a:rPr lang="en-US" sz="4267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nên</a:t>
            </a:r>
            <a:r>
              <a:rPr lang="en-US" sz="4267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những</a:t>
            </a:r>
            <a:r>
              <a:rPr lang="en-US" sz="4267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cuốn</a:t>
            </a:r>
            <a:r>
              <a:rPr lang="en-US" sz="4267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sách</a:t>
            </a:r>
            <a:r>
              <a:rPr lang="en-US" sz="4267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hay.</a:t>
            </a:r>
            <a:endParaRPr lang="en-US" sz="4267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146" name="Picture 2" descr="https://i.pinimg.com/564x/74/66/49/746649eb088b4c21a7feacf044bf6d3e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961" y="3439676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8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5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50" y="-33471"/>
            <a:ext cx="1301007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32556" y="1327275"/>
            <a:ext cx="10155767" cy="70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187" tIns="25594" rIns="51187" bIns="25594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altLang="en-US" sz="4300" b="1" dirty="0" err="1">
                <a:solidFill>
                  <a:schemeClr val="bg1"/>
                </a:solidFill>
                <a:latin typeface="HP001 4 hàng" pitchFamily="34" charset="0"/>
              </a:rPr>
              <a:t>Thứ</a:t>
            </a:r>
            <a:r>
              <a:rPr lang="en-GB" altLang="en-US" sz="43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GB" altLang="en-US" sz="4300" b="1" dirty="0" err="1">
                <a:solidFill>
                  <a:schemeClr val="bg1"/>
                </a:solidFill>
                <a:latin typeface="HP001 4 hàng" pitchFamily="34" charset="0"/>
              </a:rPr>
              <a:t>hai</a:t>
            </a:r>
            <a:r>
              <a:rPr lang="en-GB" altLang="en-US" sz="43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GB" altLang="en-US" sz="4300" b="1" dirty="0" err="1">
                <a:solidFill>
                  <a:schemeClr val="bg1"/>
                </a:solidFill>
                <a:latin typeface="HP001 4 hàng" pitchFamily="34" charset="0"/>
              </a:rPr>
              <a:t>ngày</a:t>
            </a:r>
            <a:r>
              <a:rPr lang="en-GB" altLang="en-US" sz="43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GB" altLang="en-US" sz="4300" b="1" dirty="0" smtClean="0">
                <a:solidFill>
                  <a:schemeClr val="bg1"/>
                </a:solidFill>
                <a:latin typeface="HP001 4 hàng" pitchFamily="34" charset="0"/>
              </a:rPr>
              <a:t>15 </a:t>
            </a:r>
            <a:r>
              <a:rPr lang="en-GB" altLang="en-US" sz="4300" b="1" dirty="0" err="1">
                <a:solidFill>
                  <a:schemeClr val="bg1"/>
                </a:solidFill>
                <a:latin typeface="HP001 4 hàng" pitchFamily="34" charset="0"/>
              </a:rPr>
              <a:t>tháng</a:t>
            </a:r>
            <a:r>
              <a:rPr lang="en-GB" altLang="en-US" sz="4300" b="1" dirty="0">
                <a:solidFill>
                  <a:schemeClr val="bg1"/>
                </a:solidFill>
                <a:latin typeface="HP001 4 hàng" pitchFamily="34" charset="0"/>
              </a:rPr>
              <a:t> 11 </a:t>
            </a:r>
            <a:r>
              <a:rPr lang="en-GB" altLang="en-US" sz="4300" b="1" dirty="0" err="1">
                <a:solidFill>
                  <a:schemeClr val="bg1"/>
                </a:solidFill>
                <a:latin typeface="HP001 4 hàng" pitchFamily="34" charset="0"/>
              </a:rPr>
              <a:t>năm</a:t>
            </a:r>
            <a:r>
              <a:rPr lang="en-GB" altLang="en-US" sz="4300" b="1" dirty="0">
                <a:solidFill>
                  <a:schemeClr val="bg1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333866" y="2260857"/>
            <a:ext cx="3203931" cy="70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187" tIns="25594" rIns="51187" bIns="25594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altLang="en-US" sz="4300" b="1" dirty="0" err="1">
                <a:solidFill>
                  <a:schemeClr val="bg1"/>
                </a:solidFill>
                <a:latin typeface="HP001 4 hàng" pitchFamily="34" charset="0"/>
              </a:rPr>
              <a:t>Tiếng</a:t>
            </a:r>
            <a:r>
              <a:rPr lang="en-GB" altLang="en-US" sz="43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GB" altLang="en-US" sz="4300" b="1" dirty="0" err="1" smtClean="0">
                <a:solidFill>
                  <a:schemeClr val="bg1"/>
                </a:solidFill>
                <a:latin typeface="HP001 4 hàng" pitchFamily="34" charset="0"/>
              </a:rPr>
              <a:t>Việt</a:t>
            </a:r>
            <a:r>
              <a:rPr lang="en-GB" altLang="en-US" sz="4300" b="1" dirty="0" smtClean="0">
                <a:solidFill>
                  <a:schemeClr val="bg1"/>
                </a:solidFill>
                <a:latin typeface="HP001 4 hàng" pitchFamily="34" charset="0"/>
              </a:rPr>
              <a:t>:</a:t>
            </a:r>
            <a:endParaRPr lang="en-GB" altLang="en-US" sz="43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905591" y="3156261"/>
            <a:ext cx="9898240" cy="7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187" tIns="25594" rIns="51187" bIns="25594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GB" altLang="en-US" sz="4300" b="1" dirty="0" err="1">
                <a:solidFill>
                  <a:srgbClr val="FFFF00"/>
                </a:solidFill>
                <a:latin typeface="HP001 4 hàng" pitchFamily="34" charset="0"/>
              </a:rPr>
              <a:t>Đọc</a:t>
            </a:r>
            <a:r>
              <a:rPr lang="en-GB" altLang="en-US" sz="4300" b="1" dirty="0">
                <a:solidFill>
                  <a:srgbClr val="FFFF00"/>
                </a:solidFill>
                <a:latin typeface="HP001 4 hàng" pitchFamily="34" charset="0"/>
              </a:rPr>
              <a:t>: </a:t>
            </a:r>
            <a:r>
              <a:rPr lang="en-GB" altLang="en-US" sz="4300" b="1" dirty="0" err="1" smtClean="0">
                <a:solidFill>
                  <a:srgbClr val="FFFF00"/>
                </a:solidFill>
                <a:latin typeface="HP001 4 hàng" pitchFamily="34" charset="0"/>
              </a:rPr>
              <a:t>Chữ</a:t>
            </a:r>
            <a:r>
              <a:rPr lang="en-GB" altLang="en-US" sz="4300" b="1" dirty="0" smtClean="0">
                <a:solidFill>
                  <a:srgbClr val="FFFF00"/>
                </a:solidFill>
                <a:latin typeface="HP001 4 hàng" pitchFamily="34" charset="0"/>
              </a:rPr>
              <a:t> A </a:t>
            </a:r>
            <a:r>
              <a:rPr lang="en-GB" altLang="en-US" sz="4300" b="1" dirty="0" err="1" smtClean="0">
                <a:solidFill>
                  <a:srgbClr val="FFFF00"/>
                </a:solidFill>
                <a:latin typeface="HP001 4 hàng" pitchFamily="34" charset="0"/>
              </a:rPr>
              <a:t>và</a:t>
            </a:r>
            <a:r>
              <a:rPr lang="en-GB" altLang="en-US" sz="4300" b="1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GB" altLang="en-US" sz="4300" b="1" dirty="0" err="1" smtClean="0">
                <a:solidFill>
                  <a:srgbClr val="FFFF00"/>
                </a:solidFill>
                <a:latin typeface="HP001 4 hàng" pitchFamily="34" charset="0"/>
              </a:rPr>
              <a:t>những</a:t>
            </a:r>
            <a:r>
              <a:rPr lang="en-GB" altLang="en-US" sz="4300" b="1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GB" altLang="en-US" sz="4300" b="1" dirty="0" err="1" smtClean="0">
                <a:solidFill>
                  <a:srgbClr val="FFFF00"/>
                </a:solidFill>
                <a:latin typeface="HP001 4 hàng" pitchFamily="34" charset="0"/>
              </a:rPr>
              <a:t>người</a:t>
            </a:r>
            <a:r>
              <a:rPr lang="en-GB" altLang="en-US" sz="4300" b="1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GB" altLang="en-US" sz="4300" b="1" dirty="0" err="1" smtClean="0">
                <a:solidFill>
                  <a:srgbClr val="FFFF00"/>
                </a:solidFill>
                <a:latin typeface="HP001 4 hàng" pitchFamily="34" charset="0"/>
              </a:rPr>
              <a:t>bạn</a:t>
            </a:r>
            <a:r>
              <a:rPr lang="en-GB" altLang="en-US" sz="4300" b="1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endParaRPr lang="en-GB" altLang="en-US" sz="43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53" y="-48163"/>
            <a:ext cx="16256000" cy="9143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19" y="-48164"/>
            <a:ext cx="12502856" cy="86505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699" y="6313025"/>
            <a:ext cx="4715303" cy="2764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-33855"/>
            <a:ext cx="4873344" cy="25806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6" y="5582825"/>
            <a:ext cx="4035459" cy="3346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3200" y="1858315"/>
            <a:ext cx="1087514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Những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nào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dưới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chỉ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cảm</a:t>
            </a:r>
            <a:r>
              <a:rPr lang="en-US" sz="4267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67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xúc</a:t>
            </a:r>
            <a:r>
              <a:rPr lang="en-US" sz="4267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0724" y="2984454"/>
            <a:ext cx="3805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sướng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0724" y="4523525"/>
            <a:ext cx="3805682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gạc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nhiên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9358" y="6156136"/>
            <a:ext cx="3805682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ổi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tiếng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422240" y="3169216"/>
            <a:ext cx="4884225" cy="11364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19234" y="4657650"/>
            <a:ext cx="4884225" cy="11364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5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2119" y="5136885"/>
            <a:ext cx="16271348" cy="40059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03" y="1191"/>
            <a:ext cx="13823793" cy="91416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116" y="6277271"/>
            <a:ext cx="16251768" cy="28655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7" y="3793229"/>
            <a:ext cx="1080545" cy="12758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740" y="393945"/>
            <a:ext cx="2033347" cy="36396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67" y="5436709"/>
            <a:ext cx="15915273" cy="37149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57183" y="2861994"/>
            <a:ext cx="10177528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10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181" y="3837314"/>
            <a:ext cx="668159" cy="5985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4863" y="2899702"/>
            <a:ext cx="4676364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3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3340" y="3923785"/>
            <a:ext cx="8047689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700" b="1">
                <a:solidFill>
                  <a:srgbClr val="CC3399"/>
                </a:solidFill>
                <a:latin typeface="HP001 4 hàng" pitchFamily="34" charset="0"/>
              </a:rPr>
              <a:t>Đọc đúng, rõ ràng toàn bài, biết nghỉ hơi sau các dấu chấm, dấu phẩy giữa các cụm </a:t>
            </a:r>
            <a:r>
              <a:rPr lang="en-US" sz="2700" b="1" smtClean="0">
                <a:solidFill>
                  <a:srgbClr val="CC3399"/>
                </a:solidFill>
                <a:latin typeface="HP001 4 hàng" pitchFamily="34" charset="0"/>
              </a:rPr>
              <a:t>từ trong câu dài..</a:t>
            </a:r>
            <a:endParaRPr lang="en-US" sz="2700" b="1">
              <a:solidFill>
                <a:srgbClr val="CC3399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3339" y="4874191"/>
            <a:ext cx="7524373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700" b="1">
                <a:solidFill>
                  <a:srgbClr val="0070C0"/>
                </a:solidFill>
                <a:latin typeface="HP001 4 hàng" pitchFamily="34" charset="0"/>
              </a:rPr>
              <a:t>Trả lời được các câu hỏi. Hiểu và nắm được nội dung chính của bài.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222" y="4780154"/>
            <a:ext cx="668159" cy="59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1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0880" y="1075910"/>
            <a:ext cx="12935370" cy="139516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bài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họa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đoán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nội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bài</a:t>
            </a:r>
            <a:r>
              <a:rPr lang="en-US" sz="4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đọc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0798" y="642361"/>
            <a:ext cx="2286360" cy="94211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r>
                <a:rPr lang="en-US" sz="4267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31674" y="1613662"/>
            <a:ext cx="1855305" cy="1192695"/>
          </a:xfrm>
          <a:prstGeom prst="rect">
            <a:avLst/>
          </a:prstGeom>
        </p:spPr>
      </p:pic>
      <p:sp>
        <p:nvSpPr>
          <p:cNvPr id="14" name="Text Box 1"/>
          <p:cNvSpPr txBox="1"/>
          <p:nvPr/>
        </p:nvSpPr>
        <p:spPr>
          <a:xfrm>
            <a:off x="2727158" y="8671562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0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48" t="25863" r="8809" b="8203"/>
          <a:stretch/>
        </p:blipFill>
        <p:spPr bwMode="auto">
          <a:xfrm>
            <a:off x="2342546" y="2836313"/>
            <a:ext cx="11653819" cy="53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CHỮ A 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VÀ NHỮNG NGƯỜI BẠN</a:t>
            </a:r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82" y="1476148"/>
            <a:ext cx="15732235" cy="711573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Hễ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reo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C, D, Đ, E,…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463550" algn="r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loud 12"/>
          <p:cNvSpPr/>
          <p:nvPr/>
        </p:nvSpPr>
        <p:spPr>
          <a:xfrm>
            <a:off x="13335561" y="84949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84" y="-508776"/>
            <a:ext cx="14708417" cy="1040658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730" y="3981292"/>
            <a:ext cx="6135611" cy="613561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733" y="4693264"/>
            <a:ext cx="3041440" cy="445073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992861" y="1556760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078EB3-D265-4D2B-83AC-D0C303DCF7D5}"/>
              </a:ext>
            </a:extLst>
          </p:cNvPr>
          <p:cNvSpPr txBox="1"/>
          <p:nvPr/>
        </p:nvSpPr>
        <p:spPr>
          <a:xfrm>
            <a:off x="5601393" y="3567546"/>
            <a:ext cx="2743200" cy="144654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300" dirty="0" err="1" smtClean="0">
                <a:latin typeface="Times New Roman" pitchFamily="18" charset="0"/>
                <a:cs typeface="Times New Roman" pitchFamily="18" charset="0"/>
              </a:rPr>
              <a:t>ổi</a:t>
            </a:r>
            <a:r>
              <a:rPr lang="en-US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4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300" dirty="0" err="1" smtClean="0">
                <a:latin typeface="Times New Roman" pitchFamily="18" charset="0"/>
                <a:cs typeface="Times New Roman" pitchFamily="18" charset="0"/>
              </a:rPr>
              <a:t>ui</a:t>
            </a:r>
            <a:r>
              <a:rPr lang="en-US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 smtClean="0">
                <a:latin typeface="Times New Roman" pitchFamily="18" charset="0"/>
                <a:cs typeface="Times New Roman" pitchFamily="18" charset="0"/>
              </a:rPr>
              <a:t>sướng</a:t>
            </a:r>
            <a:endParaRPr lang="en-US" sz="4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5B796F7-1BEB-4A7D-B72E-F5D52F1F2E50}"/>
              </a:ext>
            </a:extLst>
          </p:cNvPr>
          <p:cNvSpPr txBox="1"/>
          <p:nvPr/>
        </p:nvSpPr>
        <p:spPr>
          <a:xfrm>
            <a:off x="9323648" y="3604491"/>
            <a:ext cx="3142672" cy="144654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300" dirty="0" err="1" smtClean="0">
                <a:latin typeface="Times New Roman" pitchFamily="18" charset="0"/>
                <a:cs typeface="Times New Roman" pitchFamily="18" charset="0"/>
              </a:rPr>
              <a:t>ửng</a:t>
            </a:r>
            <a:r>
              <a:rPr lang="en-US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 smtClean="0">
                <a:latin typeface="Times New Roman" pitchFamily="18" charset="0"/>
                <a:cs typeface="Times New Roman" pitchFamily="18" charset="0"/>
              </a:rPr>
              <a:t>sốt</a:t>
            </a:r>
            <a:endParaRPr lang="en-US" sz="4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3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300" dirty="0" err="1" smtClean="0">
                <a:latin typeface="Times New Roman" pitchFamily="18" charset="0"/>
                <a:cs typeface="Times New Roman" pitchFamily="18" charset="0"/>
              </a:rPr>
              <a:t>rân</a:t>
            </a:r>
            <a:r>
              <a:rPr lang="en-US" sz="4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endParaRPr lang="en-US" sz="4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747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CHỮ A 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VÀ NHỮNG NGƯỜI BẠN</a:t>
            </a:r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82" y="1476148"/>
            <a:ext cx="15732235" cy="711573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Hễ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reo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C, D, Đ, E,…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463550" algn="r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>
              <a:lnSpc>
                <a:spcPct val="120000"/>
              </a:lnSpc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55232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89110" y="448753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5242446" y="8070131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13335561" y="84949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6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4" grpId="0" animBg="1"/>
      <p:bldP spid="11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-148248" y="1180941"/>
            <a:ext cx="15732235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CHỮ A </a:t>
            </a:r>
            <a:r>
              <a:rPr lang="en-US" sz="36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VÀ NHỮNG NGƯỜI BẠN</a:t>
            </a:r>
            <a:endParaRPr lang="en-US" sz="36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1882" y="2009548"/>
            <a:ext cx="15732235" cy="34470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Hễ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reo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ta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13335561" y="84949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02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1882" y="1979068"/>
            <a:ext cx="15732235" cy="460472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C, D, Đ, E,…</a:t>
            </a:r>
          </a:p>
          <a:p>
            <a:pPr indent="463550"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463550" algn="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>
              <a:lnSpc>
                <a:spcPct val="120000"/>
              </a:lnSpc>
            </a:pP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0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Cloud 22"/>
          <p:cNvSpPr/>
          <p:nvPr/>
        </p:nvSpPr>
        <p:spPr>
          <a:xfrm>
            <a:off x="13335561" y="84949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76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3577</TotalTime>
  <Words>1490</Words>
  <Application>Microsoft Office PowerPoint</Application>
  <PresentationFormat>Custom</PresentationFormat>
  <Paragraphs>97</Paragraphs>
  <Slides>21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113</cp:revision>
  <dcterms:created xsi:type="dcterms:W3CDTF">2021-05-31T08:31:14Z</dcterms:created>
  <dcterms:modified xsi:type="dcterms:W3CDTF">2021-11-15T03:19:41Z</dcterms:modified>
</cp:coreProperties>
</file>