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17" r:id="rId4"/>
    <p:sldMasterId id="2147483729" r:id="rId5"/>
    <p:sldMasterId id="2147483741" r:id="rId6"/>
    <p:sldMasterId id="2147483753" r:id="rId7"/>
  </p:sldMasterIdLst>
  <p:notesMasterIdLst>
    <p:notesMasterId r:id="rId24"/>
  </p:notesMasterIdLst>
  <p:sldIdLst>
    <p:sldId id="298" r:id="rId8"/>
    <p:sldId id="296" r:id="rId9"/>
    <p:sldId id="299" r:id="rId10"/>
    <p:sldId id="300" r:id="rId11"/>
    <p:sldId id="301" r:id="rId12"/>
    <p:sldId id="302" r:id="rId13"/>
    <p:sldId id="303" r:id="rId14"/>
    <p:sldId id="256" r:id="rId15"/>
    <p:sldId id="306" r:id="rId16"/>
    <p:sldId id="304" r:id="rId17"/>
    <p:sldId id="294" r:id="rId18"/>
    <p:sldId id="284" r:id="rId19"/>
    <p:sldId id="295" r:id="rId20"/>
    <p:sldId id="287" r:id="rId21"/>
    <p:sldId id="293" r:id="rId22"/>
    <p:sldId id="305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A"/>
    <a:srgbClr val="FF0066"/>
    <a:srgbClr val="F299D1"/>
    <a:srgbClr val="FFF79A"/>
    <a:srgbClr val="FFFBCD"/>
    <a:srgbClr val="FDDEEB"/>
    <a:srgbClr val="FFF789"/>
    <a:srgbClr val="E07235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0DB49-A481-473C-BE21-F16095D4C9AA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14D0D-385E-4FBA-93CC-278D06F4B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6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60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54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73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29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0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21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66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48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40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350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33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62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860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93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58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59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22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910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47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798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0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90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931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49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36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357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8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614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14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621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271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5889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30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660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58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8260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5564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52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87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661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33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804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680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487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3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553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09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22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5736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104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622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866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9423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427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543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590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048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095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663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930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074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139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668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061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2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3030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093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9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0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2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95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2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37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10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4.xml"/><Relationship Id="rId7" Type="http://schemas.openxmlformats.org/officeDocument/2006/relationships/slide" Target="slide6.xml"/><Relationship Id="rId12" Type="http://schemas.openxmlformats.org/officeDocument/2006/relationships/slide" Target="slide8.xml"/><Relationship Id="rId17" Type="http://schemas.openxmlformats.org/officeDocument/2006/relationships/image" Target="../media/image10.GIF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4.png"/><Relationship Id="rId5" Type="http://schemas.openxmlformats.org/officeDocument/2006/relationships/image" Target="../media/image8.jpg"/><Relationship Id="rId15" Type="http://schemas.openxmlformats.org/officeDocument/2006/relationships/image" Target="../media/image5.GIF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5.xml"/><Relationship Id="rId7" Type="http://schemas.openxmlformats.org/officeDocument/2006/relationships/audio" Target="../media/audio5.wav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microsoft.com/office/2007/relationships/hdphoto" Target="../media/hdphoto3.wdp"/><Relationship Id="rId3" Type="http://schemas.openxmlformats.org/officeDocument/2006/relationships/slideLayout" Target="../slideLayouts/slideLayout66.xml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microsoft.com/office/2007/relationships/hdphoto" Target="../media/hdphoto3.wdp"/><Relationship Id="rId3" Type="http://schemas.openxmlformats.org/officeDocument/2006/relationships/slideLayout" Target="../slideLayouts/slideLayout77.xml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303159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HS nhận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biết thừa số, tích trong phép nhân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tính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tích khi biết thừa 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4988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749721" y="2191642"/>
            <a:ext cx="4203395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KHÁM PHÁ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08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9261C-C6C1-4220-BD06-1C4A5A07BB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451" y="1455669"/>
            <a:ext cx="5364885" cy="4800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B3AA5C1-C3F9-4A2D-A8B4-0B474B756413}"/>
              </a:ext>
            </a:extLst>
          </p:cNvPr>
          <p:cNvGrpSpPr/>
          <p:nvPr/>
        </p:nvGrpSpPr>
        <p:grpSpPr>
          <a:xfrm>
            <a:off x="6109666" y="294495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28AB4C-ACA9-4D61-8A25-93726888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6455E5-7ECA-4D54-9A80-C350A628F71A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Có tất cả </a:t>
              </a:r>
            </a:p>
            <a:p>
              <a:pPr algn="ctr"/>
              <a:r>
                <a:rPr lang="vi-VN" sz="2800" i="1" dirty="0"/>
                <a:t>bao nhiêu con cá?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DCEB0CA-5CAC-48E0-9056-08CE950C444E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DE63A1-9CF1-4D36-8BCD-7122625B5AA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2C874F-CC82-49E0-A4E2-DF9A3B5DA7F3}"/>
              </a:ext>
            </a:extLst>
          </p:cNvPr>
          <p:cNvSpPr txBox="1"/>
          <p:nvPr/>
        </p:nvSpPr>
        <p:spPr>
          <a:xfrm>
            <a:off x="2186612" y="297127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1D7D1A-CA2A-4D59-AE5E-E645F8422B38}"/>
              </a:ext>
            </a:extLst>
          </p:cNvPr>
          <p:cNvSpPr txBox="1"/>
          <p:nvPr/>
        </p:nvSpPr>
        <p:spPr>
          <a:xfrm>
            <a:off x="4471425" y="29712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299A72-9CBC-4F10-AA61-B9FA24991E63}"/>
              </a:ext>
            </a:extLst>
          </p:cNvPr>
          <p:cNvSpPr txBox="1"/>
          <p:nvPr/>
        </p:nvSpPr>
        <p:spPr>
          <a:xfrm>
            <a:off x="3193747" y="434950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A1BF30-5710-4DA3-A8B9-8B1B3CAE292A}"/>
              </a:ext>
            </a:extLst>
          </p:cNvPr>
          <p:cNvSpPr txBox="1"/>
          <p:nvPr/>
        </p:nvSpPr>
        <p:spPr>
          <a:xfrm>
            <a:off x="2139494" y="58734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755E20-B4E6-4FF7-A6F5-CEBBAFC37B14}"/>
              </a:ext>
            </a:extLst>
          </p:cNvPr>
          <p:cNvSpPr txBox="1"/>
          <p:nvPr/>
        </p:nvSpPr>
        <p:spPr>
          <a:xfrm>
            <a:off x="4471425" y="587343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88E889-F6F2-4371-8F13-776AE55B7D42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8D2A1-1B38-46F7-8C08-88E09E252A57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8D2A1-1B38-46F7-8C08-88E09E252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09CCCC13-129D-4D6C-AFD8-7D3494AE6A58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1EC5F4-7E6C-49AE-AEEB-B22F63A665DD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E6A297-4D48-4950-A492-C613F8395B18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5DEC4-0EE5-4429-B05B-9A5708A62330}"/>
              </a:ext>
            </a:extLst>
          </p:cNvPr>
          <p:cNvSpPr txBox="1"/>
          <p:nvPr/>
        </p:nvSpPr>
        <p:spPr>
          <a:xfrm>
            <a:off x="6158220" y="2740445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987CA6-B69B-406E-B1AA-38A1A8EC015B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E0DE9F-1104-4304-AFC8-5EC63D10728B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99899C-F897-4DB8-917E-C7364A2C5C59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E52B404-3B2A-4B64-A5CA-1E349F433DA2}"/>
              </a:ext>
            </a:extLst>
          </p:cNvPr>
          <p:cNvSpPr txBox="1"/>
          <p:nvPr/>
        </p:nvSpPr>
        <p:spPr>
          <a:xfrm>
            <a:off x="6206084" y="486759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89E9D6-FFE6-4A6B-A865-21591B0AD5C8}"/>
              </a:ext>
            </a:extLst>
          </p:cNvPr>
          <p:cNvSpPr txBox="1"/>
          <p:nvPr/>
        </p:nvSpPr>
        <p:spPr>
          <a:xfrm>
            <a:off x="7744390" y="4861494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01271A-BE6B-4774-805F-2E8658625613}"/>
              </a:ext>
            </a:extLst>
          </p:cNvPr>
          <p:cNvSpPr txBox="1"/>
          <p:nvPr/>
        </p:nvSpPr>
        <p:spPr>
          <a:xfrm>
            <a:off x="9754787" y="4849066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</a:rPr>
              <a:t>Tích</a:t>
            </a:r>
            <a:endParaRPr lang="vi-VN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/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/>
                  <a:t> 5 cũng gọi là tích.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2" grpId="0"/>
      <p:bldP spid="47" grpId="0" animBg="1"/>
      <p:bldP spid="49" grpId="0" animBg="1"/>
      <p:bldP spid="50" grpId="0" animBg="1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436881" y="2191642"/>
            <a:ext cx="4829079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HOẠT ĐỘNG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102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921091" y="169627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538898" y="1716243"/>
            <a:ext cx="1116312" cy="472051"/>
            <a:chOff x="1870518" y="1440653"/>
            <a:chExt cx="1116312" cy="461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BA177BB-5191-4932-B137-0FCF18A60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7319471"/>
                  </p:ext>
                </p:extLst>
              </p:nvPr>
            </p:nvGraphicFramePr>
            <p:xfrm>
              <a:off x="1358413" y="2470363"/>
              <a:ext cx="9455915" cy="2212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1183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6 =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3 =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BA177BB-5191-4932-B137-0FCF18A60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7319471"/>
                  </p:ext>
                </p:extLst>
              </p:nvPr>
            </p:nvGraphicFramePr>
            <p:xfrm>
              <a:off x="1358413" y="2470363"/>
              <a:ext cx="9455915" cy="2212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1183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968" t="-7692" r="-301935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322" t="-7692" r="-200965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1290" t="-7692" r="-101613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000" t="-7692" r="-1286" b="-3263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D834039-7C5B-4644-B947-8C24ED0AF206}"/>
              </a:ext>
            </a:extLst>
          </p:cNvPr>
          <p:cNvSpPr txBox="1"/>
          <p:nvPr/>
        </p:nvSpPr>
        <p:spPr>
          <a:xfrm>
            <a:off x="5872263" y="3034547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EA15A5-74E7-44F7-915C-8E366945D3EE}"/>
              </a:ext>
            </a:extLst>
          </p:cNvPr>
          <p:cNvSpPr txBox="1"/>
          <p:nvPr/>
        </p:nvSpPr>
        <p:spPr>
          <a:xfrm>
            <a:off x="5872263" y="3617070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670436-3DBB-4297-89EB-A17226518D66}"/>
              </a:ext>
            </a:extLst>
          </p:cNvPr>
          <p:cNvSpPr txBox="1"/>
          <p:nvPr/>
        </p:nvSpPr>
        <p:spPr>
          <a:xfrm>
            <a:off x="5795859" y="4150394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0CB2E3-F165-4BF2-9148-E4B89825A486}"/>
              </a:ext>
            </a:extLst>
          </p:cNvPr>
          <p:cNvSpPr txBox="1"/>
          <p:nvPr/>
        </p:nvSpPr>
        <p:spPr>
          <a:xfrm>
            <a:off x="7784197" y="308654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C61ACD-02D8-45E5-8A61-D9F8B9995A7E}"/>
              </a:ext>
            </a:extLst>
          </p:cNvPr>
          <p:cNvSpPr txBox="1"/>
          <p:nvPr/>
        </p:nvSpPr>
        <p:spPr>
          <a:xfrm>
            <a:off x="7784197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D96521-26CD-42B0-B0D5-7750B440058C}"/>
              </a:ext>
            </a:extLst>
          </p:cNvPr>
          <p:cNvSpPr txBox="1"/>
          <p:nvPr/>
        </p:nvSpPr>
        <p:spPr>
          <a:xfrm>
            <a:off x="7685600" y="4157481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FA7547-FFF2-4347-952E-FB6FC8FE9976}"/>
              </a:ext>
            </a:extLst>
          </p:cNvPr>
          <p:cNvSpPr txBox="1"/>
          <p:nvPr/>
        </p:nvSpPr>
        <p:spPr>
          <a:xfrm>
            <a:off x="9696131" y="3058556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A92AE25-F172-4879-8EDA-50D75B5D275B}"/>
              </a:ext>
            </a:extLst>
          </p:cNvPr>
          <p:cNvSpPr txBox="1"/>
          <p:nvPr/>
        </p:nvSpPr>
        <p:spPr>
          <a:xfrm>
            <a:off x="9696131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B8E654F-3DF3-4158-8C9A-36F90FD1B9E5}"/>
              </a:ext>
            </a:extLst>
          </p:cNvPr>
          <p:cNvSpPr txBox="1"/>
          <p:nvPr/>
        </p:nvSpPr>
        <p:spPr>
          <a:xfrm>
            <a:off x="9696131" y="416429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70" grpId="0" animBg="1"/>
      <p:bldP spid="71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5843F87D-4C25-4550-929F-932E2DC57EE5}"/>
              </a:ext>
            </a:extLst>
          </p:cNvPr>
          <p:cNvSpPr/>
          <p:nvPr/>
        </p:nvSpPr>
        <p:spPr>
          <a:xfrm>
            <a:off x="3086475" y="78425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85C150-977A-4AA5-A22B-6A2262ACC9E9}"/>
              </a:ext>
            </a:extLst>
          </p:cNvPr>
          <p:cNvGrpSpPr/>
          <p:nvPr/>
        </p:nvGrpSpPr>
        <p:grpSpPr>
          <a:xfrm>
            <a:off x="3704282" y="804765"/>
            <a:ext cx="1116312" cy="461666"/>
            <a:chOff x="1870518" y="1440653"/>
            <a:chExt cx="1116312" cy="4616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818FEA4-2599-47A9-A6F0-748E6B03344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303A5151-652D-4F1D-AE32-7E0F80D2570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80A1E17-0872-4815-B397-BCB58AEBBB9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38F0F2-CF86-4CF5-AF1E-A71572BF2F8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3888B9D-A61F-4790-85F8-2E79CAF36C9A}"/>
              </a:ext>
            </a:extLst>
          </p:cNvPr>
          <p:cNvSpPr txBox="1"/>
          <p:nvPr/>
        </p:nvSpPr>
        <p:spPr>
          <a:xfrm>
            <a:off x="1007898" y="1386585"/>
            <a:ext cx="776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Trong mỗi nhóm hình có tất cả bao nhiêu chấm tròn?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D2ED27B-487C-4BCA-B552-F825FAB7A6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</a:rPr>
                  <a:t>(A) </a:t>
                </a:r>
                <a:r>
                  <a:rPr lang="vi-VN" sz="2400" dirty="0"/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5 = 10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blipFill>
                <a:blip r:embed="rId6"/>
                <a:stretch>
                  <a:fillRect l="-4638" t="-9333" r="-3768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7600C2D2-256D-4686-9F8B-157F938796B9}"/>
              </a:ext>
            </a:extLst>
          </p:cNvPr>
          <p:cNvGrpSpPr/>
          <p:nvPr/>
        </p:nvGrpSpPr>
        <p:grpSpPr>
          <a:xfrm>
            <a:off x="4376085" y="3354142"/>
            <a:ext cx="2693366" cy="478938"/>
            <a:chOff x="4609114" y="4170771"/>
            <a:chExt cx="2693366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(B)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620" t="-9211" r="-2489" b="-302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CAF013C-9CF4-4C71-A1C4-9A374E771281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6875AA4-4DDC-418D-A005-D3939BD664E5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3ADE782-58A1-4A1F-A5EF-E14FB0DC300A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FDC1B4C-5843-4E34-BA53-1304924F7635}"/>
              </a:ext>
            </a:extLst>
          </p:cNvPr>
          <p:cNvGrpSpPr/>
          <p:nvPr/>
        </p:nvGrpSpPr>
        <p:grpSpPr>
          <a:xfrm>
            <a:off x="7869272" y="3362777"/>
            <a:ext cx="2710999" cy="478938"/>
            <a:chOff x="4609114" y="4170771"/>
            <a:chExt cx="2710999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(C)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3596" t="-9333" r="-2472" b="-32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2B1CBF4-138D-4F20-8621-B407184D11CD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C2851F1-C66F-4AF5-9C44-14117DF3E942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72C8416-1D73-4095-9423-3DB3F9D25255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895397F-51B1-440F-899F-EEBC60AE52E2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BA4F46-7C69-4083-89C4-2923F7D70E07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4E4DFA8-985E-4DFF-8198-FDC551BA48FE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765E574-F2FF-461C-8CC4-52FF32DD273C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9545C92-B464-4D4A-9B8D-CEE5E152278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9F49F8B-E406-421B-A696-A38F2FC3DB2A}"/>
              </a:ext>
            </a:extLst>
          </p:cNvPr>
          <p:cNvSpPr/>
          <p:nvPr/>
        </p:nvSpPr>
        <p:spPr>
          <a:xfrm>
            <a:off x="1002540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410FA6C-5E42-4652-BD5C-8E5EC771386A}"/>
              </a:ext>
            </a:extLst>
          </p:cNvPr>
          <p:cNvSpPr txBox="1"/>
          <p:nvPr/>
        </p:nvSpPr>
        <p:spPr>
          <a:xfrm>
            <a:off x="1007898" y="40644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</a:t>
            </a:r>
          </a:p>
        </p:txBody>
      </p:sp>
      <p:graphicFrame>
        <p:nvGraphicFramePr>
          <p:cNvPr id="93" name="Table 6">
            <a:extLst>
              <a:ext uri="{FF2B5EF4-FFF2-40B4-BE49-F238E27FC236}">
                <a16:creationId xmlns:a16="http://schemas.microsoft.com/office/drawing/2014/main" id="{90EED238-A815-4734-9311-9916A046C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590099"/>
              </p:ext>
            </p:extLst>
          </p:nvPr>
        </p:nvGraphicFramePr>
        <p:xfrm>
          <a:off x="1699943" y="4218084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nhân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94" name="TextBox 93">
            <a:extLst>
              <a:ext uri="{FF2B5EF4-FFF2-40B4-BE49-F238E27FC236}">
                <a16:creationId xmlns:a16="http://schemas.microsoft.com/office/drawing/2014/main" id="{02E6BE56-9365-4651-A8F8-CCE2E9694C19}"/>
              </a:ext>
            </a:extLst>
          </p:cNvPr>
          <p:cNvSpPr txBox="1"/>
          <p:nvPr/>
        </p:nvSpPr>
        <p:spPr>
          <a:xfrm>
            <a:off x="6527258" y="46769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9ED8759-D818-4BA3-B757-E5E94BA44238}"/>
              </a:ext>
            </a:extLst>
          </p:cNvPr>
          <p:cNvSpPr txBox="1"/>
          <p:nvPr/>
        </p:nvSpPr>
        <p:spPr>
          <a:xfrm>
            <a:off x="6527258" y="513425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A2CC1D-1ACD-4648-BE3F-E7AC74981D94}"/>
              </a:ext>
            </a:extLst>
          </p:cNvPr>
          <p:cNvSpPr txBox="1"/>
          <p:nvPr/>
        </p:nvSpPr>
        <p:spPr>
          <a:xfrm>
            <a:off x="6441497" y="5591569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FF488FD-2D0D-4B9E-BE72-54E5D49A5B42}"/>
              </a:ext>
            </a:extLst>
          </p:cNvPr>
          <p:cNvSpPr txBox="1"/>
          <p:nvPr/>
        </p:nvSpPr>
        <p:spPr>
          <a:xfrm>
            <a:off x="8496750" y="467376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ECE6BF8-5784-445C-A945-5056A45B466C}"/>
              </a:ext>
            </a:extLst>
          </p:cNvPr>
          <p:cNvSpPr txBox="1"/>
          <p:nvPr/>
        </p:nvSpPr>
        <p:spPr>
          <a:xfrm>
            <a:off x="8496750" y="513107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32E3B1B-9E61-4F5A-8125-4419B522A8C1}"/>
              </a:ext>
            </a:extLst>
          </p:cNvPr>
          <p:cNvSpPr txBox="1"/>
          <p:nvPr/>
        </p:nvSpPr>
        <p:spPr>
          <a:xfrm>
            <a:off x="8410989" y="5588394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937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/>
      <p:bldP spid="60" grpId="0"/>
      <p:bldP spid="73" grpId="0" animBg="1"/>
      <p:bldP spid="74" grpId="0" animBg="1"/>
      <p:bldP spid="75" grpId="0" animBg="1"/>
      <p:bldP spid="76" grpId="0" animBg="1"/>
      <p:bldP spid="77" grpId="0" animBg="1"/>
      <p:bldP spid="91" grpId="0" animBg="1"/>
      <p:bldP spid="92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98" y="2604454"/>
            <a:ext cx="10705504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2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1432311" y="5045684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7893" y="350715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44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162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73698 0.0351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 6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3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+ 6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=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1471" y="764249"/>
            <a:ext cx="9644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3+3+3+3+3+3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A.5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C.5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3917" y="1000664"/>
            <a:ext cx="5857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5 + 5 + 5 + 5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+ 2 + 2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8469" y="1069049"/>
            <a:ext cx="9859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Chuyển</a:t>
            </a:r>
            <a:r>
              <a:rPr lang="en-US" sz="3200" dirty="0" smtClean="0"/>
              <a:t> </a:t>
            </a:r>
            <a:r>
              <a:rPr lang="en-US" sz="3200" dirty="0" err="1" smtClean="0"/>
              <a:t>phép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sau</a:t>
            </a:r>
            <a:r>
              <a:rPr lang="en-US" sz="3200" dirty="0" smtClean="0"/>
              <a:t> </a:t>
            </a:r>
            <a:r>
              <a:rPr lang="en-US" sz="3200" dirty="0" err="1" smtClean="0"/>
              <a:t>thành</a:t>
            </a:r>
            <a:r>
              <a:rPr lang="en-US" sz="3200" dirty="0" smtClean="0"/>
              <a:t> </a:t>
            </a:r>
            <a:r>
              <a:rPr lang="en-US" sz="3200" dirty="0" err="1" smtClean="0"/>
              <a:t>tổng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hạng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:                    2 x 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95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657477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32112" y="206880"/>
              <a:ext cx="2117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133681" y="2045868"/>
            <a:ext cx="7459093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38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THỪA SỐ - TÍCH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1876424" y="1871663"/>
            <a:ext cx="8567739" cy="2957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9832" y="2128838"/>
            <a:ext cx="748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Thứ ba ngày 18 tháng 1 năm 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8245" y="2779932"/>
            <a:ext cx="1331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2438" y="3459602"/>
            <a:ext cx="4104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Thừa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số - Tích (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tiết 1)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53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469</Words>
  <Application>Microsoft Office PowerPoint</Application>
  <PresentationFormat>Widescreen</PresentationFormat>
  <Paragraphs>184</Paragraphs>
  <Slides>16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宋体</vt:lpstr>
      <vt:lpstr>.VnBlack</vt:lpstr>
      <vt:lpstr>Arial</vt:lpstr>
      <vt:lpstr>Calibri</vt:lpstr>
      <vt:lpstr>Calibri Light</vt:lpstr>
      <vt:lpstr>Cambria Math</vt:lpstr>
      <vt:lpstr>等线</vt:lpstr>
      <vt:lpstr>HP001 5 hàng</vt:lpstr>
      <vt:lpstr>iCiel Cadena</vt:lpstr>
      <vt:lpstr>Times New Roman</vt:lpstr>
      <vt:lpstr>UTM Cookies</vt:lpstr>
      <vt:lpstr>Wingdings</vt:lpstr>
      <vt:lpstr>字魂17号-萌趣果冻体</vt:lpstr>
      <vt:lpstr>思源黑体 CN Bold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162</cp:revision>
  <dcterms:created xsi:type="dcterms:W3CDTF">2021-06-02T01:34:28Z</dcterms:created>
  <dcterms:modified xsi:type="dcterms:W3CDTF">2022-01-15T16:08:53Z</dcterms:modified>
</cp:coreProperties>
</file>