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301" r:id="rId2"/>
    <p:sldId id="302" r:id="rId3"/>
    <p:sldId id="303" r:id="rId4"/>
    <p:sldId id="304" r:id="rId5"/>
    <p:sldId id="314" r:id="rId6"/>
    <p:sldId id="315" r:id="rId7"/>
    <p:sldId id="275" r:id="rId8"/>
    <p:sldId id="309" r:id="rId9"/>
    <p:sldId id="310" r:id="rId10"/>
    <p:sldId id="312" r:id="rId11"/>
  </p:sldIdLst>
  <p:sldSz cx="9144000" cy="5143500" type="screen16x9"/>
  <p:notesSz cx="6858000" cy="9144000"/>
  <p:embeddedFontLst>
    <p:embeddedFont>
      <p:font typeface="Pangolin" panose="020B0604020202020204" charset="0"/>
      <p:regular r:id="rId13"/>
    </p:embeddedFont>
    <p:embeddedFont>
      <p:font typeface="Baloo 2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B47"/>
    <a:srgbClr val="00A651"/>
    <a:srgbClr val="1A8C54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128" d="100"/>
          <a:sy n="128" d="100"/>
        </p:scale>
        <p:origin x="3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02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50" y="2797964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19: </a:t>
            </a:r>
            <a:br>
              <a:rPr lang="en-US" dirty="0"/>
            </a:br>
            <a:r>
              <a:rPr lang="en-US" dirty="0" err="1"/>
              <a:t>Tết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Đán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Cùng người thân chuẩn bị các hoạt động đón Tết.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Đón tết an toàn, khỏe mạnh">
            <a:extLst>
              <a:ext uri="{FF2B5EF4-FFF2-40B4-BE49-F238E27FC236}">
                <a16:creationId xmlns:a16="http://schemas.microsoft.com/office/drawing/2014/main" id="{F55CC6DE-4F96-B34C-BA94-F79E0CA4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79" y="1824547"/>
            <a:ext cx="3933495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ắt đầu chuỗi tranh TẾT mà bấy lâu nay tớ đã thực hiện cho các sản phẩm bao  lì xì. Cảm thấy up tr… | Vietnam art, Happy birthday illustration, Holiday  illustrations">
            <a:extLst>
              <a:ext uri="{FF2B5EF4-FFF2-40B4-BE49-F238E27FC236}">
                <a16:creationId xmlns:a16="http://schemas.microsoft.com/office/drawing/2014/main" id="{9DB4FC6D-DE32-C147-ABED-EC58AEE47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9" y="1824548"/>
            <a:ext cx="3157045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284813" cy="107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>
              <a:lnSpc>
                <a:spcPct val="150000"/>
              </a:lnSpc>
            </a:pPr>
            <a:r>
              <a:rPr lang="vi-VN" sz="2100" dirty="0"/>
              <a:t>Tham gia chương trình văn nghệ đón mùa xuân.</a:t>
            </a:r>
            <a:endParaRPr lang="en-US" sz="2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773F2-0BE2-2D4A-A76B-803E9A9F3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343" y="1283857"/>
            <a:ext cx="7299313" cy="353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chủ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Ngày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2E009-998C-B649-A37B-D5E1B65F2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60" y="1532281"/>
            <a:ext cx="5325679" cy="32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E7CABE-7C5A-D74C-8189-BA0AE44A9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50" y="1198179"/>
            <a:ext cx="6029700" cy="3472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từng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0A9DE-70B6-5F4E-8264-E68174101AFF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2050" name="Picture 2" descr="Dọn dẹp nhà cửa">
            <a:extLst>
              <a:ext uri="{FF2B5EF4-FFF2-40B4-BE49-F238E27FC236}">
                <a16:creationId xmlns:a16="http://schemas.microsoft.com/office/drawing/2014/main" id="{EE74670A-1C3F-6E46-8A74-C16F8425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3" y="1147954"/>
            <a:ext cx="4172072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guyễn Hồng Nhung và con đi chợ Tết - VnExpress Giải trí">
            <a:extLst>
              <a:ext uri="{FF2B5EF4-FFF2-40B4-BE49-F238E27FC236}">
                <a16:creationId xmlns:a16="http://schemas.microsoft.com/office/drawing/2014/main" id="{4BF30AAC-BDCA-C144-B5F5-39428A45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71" y="1147954"/>
            <a:ext cx="4028666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BCFD50-3785-534F-9DE4-2D316141AB9D}"/>
              </a:ext>
            </a:extLst>
          </p:cNvPr>
          <p:cNvSpPr/>
          <p:nvPr/>
        </p:nvSpPr>
        <p:spPr>
          <a:xfrm>
            <a:off x="1233000" y="3866677"/>
            <a:ext cx="2984819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Dọn dẹp nhà cửa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18C695-926F-424E-95E2-D2A27FC804B6}"/>
              </a:ext>
            </a:extLst>
          </p:cNvPr>
          <p:cNvSpPr/>
          <p:nvPr/>
        </p:nvSpPr>
        <p:spPr>
          <a:xfrm>
            <a:off x="5776726" y="3931917"/>
            <a:ext cx="1937554" cy="60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Đi chợ Tết</a:t>
            </a:r>
          </a:p>
        </p:txBody>
      </p:sp>
    </p:spTree>
    <p:extLst>
      <p:ext uri="{BB962C8B-B14F-4D97-AF65-F5344CB8AC3E}">
        <p14:creationId xmlns:p14="http://schemas.microsoft.com/office/powerpoint/2010/main" val="36556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164DAC7-4006-504B-BB16-D18AF5D7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8" y="961695"/>
            <a:ext cx="4204951" cy="28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ao thừa là gì? Những phong tục truyền thống cần biết">
            <a:extLst>
              <a:ext uri="{FF2B5EF4-FFF2-40B4-BE49-F238E27FC236}">
                <a16:creationId xmlns:a16="http://schemas.microsoft.com/office/drawing/2014/main" id="{102FA9FF-F9E7-E148-B7A6-809354C3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64" y="1078625"/>
            <a:ext cx="401478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6BE48AE3-C134-C94D-8D57-3957F48C13AD}"/>
              </a:ext>
            </a:extLst>
          </p:cNvPr>
          <p:cNvSpPr/>
          <p:nvPr/>
        </p:nvSpPr>
        <p:spPr>
          <a:xfrm>
            <a:off x="1368673" y="3849313"/>
            <a:ext cx="2713472" cy="728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Gói bánh chưng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AF61B87F-6083-324B-9263-4DBF85CDA1F4}"/>
              </a:ext>
            </a:extLst>
          </p:cNvPr>
          <p:cNvSpPr/>
          <p:nvPr/>
        </p:nvSpPr>
        <p:spPr>
          <a:xfrm>
            <a:off x="5456061" y="3917565"/>
            <a:ext cx="2578884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Đón giao thừa</a:t>
            </a:r>
          </a:p>
        </p:txBody>
      </p:sp>
    </p:spTree>
    <p:extLst>
      <p:ext uri="{BB962C8B-B14F-4D97-AF65-F5344CB8AC3E}">
        <p14:creationId xmlns:p14="http://schemas.microsoft.com/office/powerpoint/2010/main" val="39064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xem lịch và đánh dấu ngày Tết Nguyên đán năm nay.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F8D55-31E1-2E4D-976A-F3B85C3D4137}"/>
              </a:ext>
            </a:extLst>
          </p:cNvPr>
          <p:cNvSpPr txBox="1"/>
          <p:nvPr/>
        </p:nvSpPr>
        <p:spPr>
          <a:xfrm>
            <a:off x="627538" y="2241022"/>
            <a:ext cx="825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Tìm hiểu về phong tục truyền thống ngày Tết quê 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08109-791D-0240-B36D-0723253B2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2652" l="3659" r="92276">
                        <a14:foregroundMark x1="4065" y1="80192" x2="4065" y2="80192"/>
                        <a14:foregroundMark x1="7724" y1="77955" x2="54065" y2="47604"/>
                        <a14:foregroundMark x1="54065" y1="47604" x2="62195" y2="39297"/>
                        <a14:foregroundMark x1="62195" y1="38978" x2="55691" y2="50479"/>
                        <a14:foregroundMark x1="55691" y1="50479" x2="55691" y2="51438"/>
                        <a14:foregroundMark x1="55691" y1="51118" x2="56504" y2="76677"/>
                        <a14:foregroundMark x1="56504" y1="76677" x2="65041" y2="88179"/>
                        <a14:foregroundMark x1="65041" y1="88179" x2="73577" y2="92652"/>
                        <a14:foregroundMark x1="89837" y1="51118" x2="92276" y2="26518"/>
                        <a14:foregroundMark x1="83740" y1="26518" x2="35366" y2="38019"/>
                        <a14:foregroundMark x1="35366" y1="39617" x2="35772" y2="50479"/>
                        <a14:foregroundMark x1="35772" y1="49840" x2="42276" y2="38658"/>
                        <a14:foregroundMark x1="42276" y1="38658" x2="42276" y2="44409"/>
                        <a14:foregroundMark x1="39431" y1="84345" x2="42276" y2="72204"/>
                        <a14:foregroundMark x1="7724" y1="57508" x2="7724" y2="57508"/>
                        <a14:foregroundMark x1="7724" y1="57508" x2="17073" y2="21086"/>
                        <a14:foregroundMark x1="60976" y1="19808" x2="76829" y2="20128"/>
                        <a14:foregroundMark x1="76829" y1="20128" x2="90244" y2="23642"/>
                        <a14:foregroundMark x1="90244" y1="23323" x2="28862" y2="15016"/>
                      </a14:backgroundRemoval>
                    </a14:imgEffect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4545" y="2571750"/>
            <a:ext cx="1844958" cy="2347446"/>
          </a:xfrm>
          <a:prstGeom prst="rect">
            <a:avLst/>
          </a:prstGeom>
        </p:spPr>
      </p:pic>
      <p:pic>
        <p:nvPicPr>
          <p:cNvPr id="4098" name="Picture 2" descr="Hoa đào nở vào mùa nào ? Đọc bài Làm việc thật là vui Quanh">
            <a:extLst>
              <a:ext uri="{FF2B5EF4-FFF2-40B4-BE49-F238E27FC236}">
                <a16:creationId xmlns:a16="http://schemas.microsoft.com/office/drawing/2014/main" id="{D038C040-CC99-5E4E-AFB8-E1A7A4CB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90" y="3066162"/>
            <a:ext cx="423386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bao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xì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8923283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,…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trang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bao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2A05A4-A614-9047-806E-7DF31C01E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6645" y="2088560"/>
            <a:ext cx="3286070" cy="25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179</Words>
  <Application>Microsoft Office PowerPoint</Application>
  <PresentationFormat>On-screen Show (16:9)</PresentationFormat>
  <Paragraphs>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Pangolin</vt:lpstr>
      <vt:lpstr>UTM Cookies</vt:lpstr>
      <vt:lpstr>Baloo 2</vt:lpstr>
      <vt:lpstr>Arial</vt:lpstr>
      <vt:lpstr>UTM Androgyne</vt:lpstr>
      <vt:lpstr>English Vocabulary Workshop by Slidesgo</vt:lpstr>
      <vt:lpstr>Bài 19:  Tết Nguyên Đán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Nêu cảm xúc của em khi được làm những việc đó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58</cp:revision>
  <dcterms:modified xsi:type="dcterms:W3CDTF">2023-01-18T07:24:36Z</dcterms:modified>
</cp:coreProperties>
</file>