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1" r:id="rId2"/>
  </p:sldMasterIdLst>
  <p:notesMasterIdLst>
    <p:notesMasterId r:id="rId21"/>
  </p:notesMasterIdLst>
  <p:handoutMasterIdLst>
    <p:handoutMasterId r:id="rId22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124" r:id="rId13"/>
    <p:sldId id="2007577097" r:id="rId14"/>
    <p:sldId id="2007577105" r:id="rId15"/>
    <p:sldId id="2007577102" r:id="rId16"/>
    <p:sldId id="2007577104" r:id="rId17"/>
    <p:sldId id="2007577103" r:id="rId18"/>
    <p:sldId id="2007577106" r:id="rId19"/>
    <p:sldId id="20075771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9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4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6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7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1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9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24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0729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649" r:id="rId18"/>
    <p:sldLayoutId id="2147483654" r:id="rId19"/>
    <p:sldLayoutId id="2147483656" r:id="rId20"/>
    <p:sldLayoutId id="2147483657" r:id="rId21"/>
    <p:sldLayoutId id="2147483659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9.gif"/><Relationship Id="rId18" Type="http://schemas.openxmlformats.org/officeDocument/2006/relationships/slide" Target="slide9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6.gif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79" y="1962785"/>
            <a:ext cx="8882642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xmlns="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xmlns="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xmlns="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xmlns="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xmlns="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xmlns="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9740B70-5345-4086-9C93-844612063361}"/>
              </a:ext>
            </a:extLst>
          </p:cNvPr>
          <p:cNvSpPr/>
          <p:nvPr/>
        </p:nvSpPr>
        <p:spPr>
          <a:xfrm>
            <a:off x="5689208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2C02375-741B-418B-984B-9A74204A482E}"/>
              </a:ext>
            </a:extLst>
          </p:cNvPr>
          <p:cNvSpPr/>
          <p:nvPr/>
        </p:nvSpPr>
        <p:spPr>
          <a:xfrm>
            <a:off x="6514492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xmlns="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xmlns="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xmlns="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Có 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err="1"/>
                <a:t>giác</a:t>
              </a:r>
              <a:r>
                <a:rPr lang="en-US" sz="2800"/>
                <a:t>                      </a:t>
              </a:r>
              <a:r>
                <a:rPr lang="en-US" sz="2800" smtClean="0"/>
                <a:t>          Có 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xmlns="" id="{1DB92100-D446-4DFD-ADC3-293753AAE236}"/>
              </a:ext>
            </a:extLst>
          </p:cNvPr>
          <p:cNvSpPr/>
          <p:nvPr/>
        </p:nvSpPr>
        <p:spPr>
          <a:xfrm>
            <a:off x="2179390" y="469242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xmlns="" id="{7A1FEC96-067D-4EBC-AC26-09198B649087}"/>
              </a:ext>
            </a:extLst>
          </p:cNvPr>
          <p:cNvSpPr/>
          <p:nvPr/>
        </p:nvSpPr>
        <p:spPr>
          <a:xfrm>
            <a:off x="7586763" y="4732024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4</a:t>
              </a:r>
              <a:endParaRPr lang="en-US" sz="4000" b="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xmlns="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xmlns="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438</Words>
  <Application>Microsoft Office PowerPoint</Application>
  <PresentationFormat>Custom</PresentationFormat>
  <Paragraphs>139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6_Office Theme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27</cp:revision>
  <dcterms:created xsi:type="dcterms:W3CDTF">2021-07-24T01:07:49Z</dcterms:created>
  <dcterms:modified xsi:type="dcterms:W3CDTF">2021-12-14T13:31:30Z</dcterms:modified>
</cp:coreProperties>
</file>