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sldIdLst>
    <p:sldId id="260" r:id="rId2"/>
    <p:sldId id="276" r:id="rId3"/>
    <p:sldId id="324" r:id="rId4"/>
    <p:sldId id="307" r:id="rId5"/>
    <p:sldId id="303" r:id="rId6"/>
    <p:sldId id="310" r:id="rId7"/>
    <p:sldId id="362" r:id="rId8"/>
    <p:sldId id="365" r:id="rId9"/>
    <p:sldId id="366" r:id="rId10"/>
    <p:sldId id="367" r:id="rId11"/>
    <p:sldId id="368" r:id="rId12"/>
    <p:sldId id="343" r:id="rId13"/>
  </p:sldIdLst>
  <p:sldSz cx="12192000" cy="6858000"/>
  <p:notesSz cx="6858000" cy="9144000"/>
  <p:embeddedFontLst>
    <p:embeddedFont>
      <p:font typeface="Arial-SGK-TV" pitchFamily="2" charset="0"/>
      <p:regular r:id="rId15"/>
      <p:bold r:id="rId16"/>
    </p:embeddedFont>
    <p:embeddedFont>
      <p:font typeface="Cambria" panose="02040503050406030204" pitchFamily="18" charset="0"/>
      <p:regular r:id="rId17"/>
      <p:bold r:id="rId18"/>
      <p:italic r:id="rId19"/>
      <p:boldItalic r:id="rId20"/>
    </p:embeddedFont>
    <p:embeddedFont>
      <p:font typeface="Lato" panose="020B0604020202020204" charset="0"/>
      <p:regular r:id="rId21"/>
      <p:bold r:id="rId22"/>
      <p:italic r:id="rId23"/>
      <p:boldItalic r:id="rId24"/>
    </p:embeddedFont>
    <p:embeddedFont>
      <p:font typeface="#9Slide01 Noi dung ngan" panose="020B0604020202020204" charset="0"/>
      <p:regular r:id="rId25"/>
    </p:embeddedFont>
    <p:embeddedFont>
      <p:font typeface="Trebuchet MS" panose="020B0603020202020204" pitchFamily="34" charset="0"/>
      <p:regular r:id="rId26"/>
      <p:bold r:id="rId27"/>
      <p:italic r:id="rId28"/>
      <p:boldItalic r:id="rId29"/>
    </p:embeddedFont>
    <p:embeddedFont>
      <p:font typeface="#9Slide07 IcielCadena" panose="020B0604020202020204" charset="0"/>
      <p:bold r:id="rId30"/>
    </p:embeddedFont>
    <p:embeddedFont>
      <p:font typeface="#9Slide03 Maven Pro Black" panose="020B0604020202020204" charset="0"/>
      <p:bold r:id="rId31"/>
    </p:embeddedFont>
    <p:embeddedFont>
      <p:font typeface="#9Slide03 SVNSari" panose="020B0504040101020102" charset="0"/>
      <p:regular r:id="rId32"/>
    </p:embeddedFont>
    <p:embeddedFont>
      <p:font typeface="#9Slide03 Comfortaa Bold" panose="020B0604020202020204" charset="0"/>
      <p:bold r:id="rId33"/>
    </p:embeddedFont>
    <p:embeddedFont>
      <p:font typeface="#9Slide03 Nanami Rounded Light" panose="020B0604020202020204" charset="0"/>
      <p:regular r:id="rId34"/>
    </p:embeddedFont>
    <p:embeddedFont>
      <p:font typeface="Tahoma" panose="020B0604030504040204" pitchFamily="34" charset="0"/>
      <p:regular r:id="rId35"/>
      <p:bold r:id="rId36"/>
    </p:embeddedFont>
    <p:embeddedFont>
      <p:font typeface="字魂59号-创粗黑" panose="00000500000000000000" charset="-122"/>
      <p:regular r:id="rId37"/>
    </p:embeddedFont>
  </p:embeddedFontLst>
  <p:custDataLst>
    <p:tags r:id="rId3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12735D"/>
    <a:srgbClr val="FFF9E2"/>
    <a:srgbClr val="83B07B"/>
    <a:srgbClr val="F4BD80"/>
    <a:srgbClr val="B5D8DC"/>
    <a:srgbClr val="F8EFE7"/>
    <a:srgbClr val="F2DC8E"/>
    <a:srgbClr val="C59850"/>
    <a:srgbClr val="4197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Kiểu Sáng 2 - Màu chủ đề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Kiểu Trung bình 2 - Màu chủ đề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704" autoAdjust="0"/>
    <p:restoredTop sz="94660"/>
  </p:normalViewPr>
  <p:slideViewPr>
    <p:cSldViewPr>
      <p:cViewPr varScale="1">
        <p:scale>
          <a:sx n="88" d="100"/>
          <a:sy n="88" d="100"/>
        </p:scale>
        <p:origin x="115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9" Type="http://schemas.openxmlformats.org/officeDocument/2006/relationships/presProps" Target="presProps.xml"/><Relationship Id="rId21" Type="http://schemas.openxmlformats.org/officeDocument/2006/relationships/font" Target="fonts/font7.fntdata"/><Relationship Id="rId34" Type="http://schemas.openxmlformats.org/officeDocument/2006/relationships/font" Target="fonts/font20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font" Target="fonts/font18.fntdata"/><Relationship Id="rId37" Type="http://schemas.openxmlformats.org/officeDocument/2006/relationships/font" Target="fonts/font23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36" Type="http://schemas.openxmlformats.org/officeDocument/2006/relationships/font" Target="fonts/font22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font" Target="fonts/font21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font" Target="fonts/font19.fntdata"/><Relationship Id="rId38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D02982EF-6D29-482D-B595-E657060E1A94}" type="datetimeFigureOut">
              <a:rPr lang="zh-CN" altLang="en-US" smtClean="0"/>
              <a:pPr/>
              <a:t>2021/11/1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E84E2E59-1352-4F46-8DA2-FEE878BBA3F0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66636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字魂59号-创粗黑" panose="00000500000000000000" pitchFamily="2" charset="-122"/>
        <a:ea typeface="字魂59号-创粗黑" panose="00000500000000000000" pitchFamily="2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字魂59号-创粗黑" panose="00000500000000000000" pitchFamily="2" charset="-122"/>
        <a:ea typeface="字魂59号-创粗黑" panose="00000500000000000000" pitchFamily="2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字魂59号-创粗黑" panose="00000500000000000000" pitchFamily="2" charset="-122"/>
        <a:ea typeface="字魂59号-创粗黑" panose="00000500000000000000" pitchFamily="2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字魂59号-创粗黑" panose="00000500000000000000" pitchFamily="2" charset="-122"/>
        <a:ea typeface="字魂59号-创粗黑" panose="00000500000000000000" pitchFamily="2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字魂59号-创粗黑" panose="00000500000000000000" pitchFamily="2" charset="-122"/>
        <a:ea typeface="字魂59号-创粗黑" panose="00000500000000000000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6c8887c4e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6c8887c4e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4E2E59-1352-4F46-8DA2-FEE878BBA3F0}" type="slidenum">
              <a:rPr lang="zh-CN" altLang="en-US" smtClean="0"/>
              <a:pPr/>
              <a:t>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510138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4E2E59-1352-4F46-8DA2-FEE878BBA3F0}" type="slidenum">
              <a:rPr lang="zh-CN" altLang="en-US" smtClean="0"/>
              <a:pPr/>
              <a:t>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606530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4E2E59-1352-4F46-8DA2-FEE878BBA3F0}" type="slidenum">
              <a:rPr lang="zh-CN" altLang="en-US" smtClean="0"/>
              <a:pPr/>
              <a:t>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938490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4E2E59-1352-4F46-8DA2-FEE878BBA3F0}" type="slidenum">
              <a:rPr lang="zh-CN" altLang="en-US" smtClean="0"/>
              <a:pPr/>
              <a:t>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636351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4E2E59-1352-4F46-8DA2-FEE878BBA3F0}" type="slidenum">
              <a:rPr lang="zh-CN" altLang="en-US" smtClean="0"/>
              <a:pPr/>
              <a:t>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608591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4E2E59-1352-4F46-8DA2-FEE878BBA3F0}" type="slidenum">
              <a:rPr lang="zh-CN" altLang="en-US" smtClean="0"/>
              <a:pPr/>
              <a:t>10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490333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8904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06034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FE01F420-A026-4318-A3C9-66FA3ACEA329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3.jpeg"/><Relationship Id="rId5" Type="http://schemas.openxmlformats.org/officeDocument/2006/relationships/image" Target="../media/image2.jp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7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19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81396AF5-7FEF-48D6-875E-23CC7A5C4B87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11137"/>
          </a:xfrm>
          <a:prstGeom prst="rect">
            <a:avLst/>
          </a:prstGeom>
        </p:spPr>
      </p:pic>
      <p:sp>
        <p:nvSpPr>
          <p:cNvPr id="303" name="Google Shape;303;p24"/>
          <p:cNvSpPr txBox="1">
            <a:spLocks noGrp="1"/>
          </p:cNvSpPr>
          <p:nvPr>
            <p:ph type="ctrTitle"/>
          </p:nvPr>
        </p:nvSpPr>
        <p:spPr>
          <a:xfrm>
            <a:off x="838200" y="917883"/>
            <a:ext cx="10363200" cy="147002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4000" b="1" dirty="0"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Cambria" panose="02040503050406030204" pitchFamily="18" charset="0"/>
                <a:ea typeface="Cambria" panose="02040503050406030204" pitchFamily="18" charset="0"/>
              </a:rPr>
              <a:t>CHÀO MỪNG CÁC CON ĐẾN VỚI </a:t>
            </a:r>
            <a:br>
              <a:rPr lang="en-US" sz="4000" b="1" dirty="0"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4000" b="1" dirty="0"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Cambria" panose="02040503050406030204" pitchFamily="18" charset="0"/>
                <a:ea typeface="Cambria" panose="02040503050406030204" pitchFamily="18" charset="0"/>
              </a:rPr>
              <a:t>BÀI </a:t>
            </a:r>
            <a:r>
              <a:rPr lang="en-US" sz="4000" b="1"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Cambria" panose="02040503050406030204" pitchFamily="18" charset="0"/>
                <a:ea typeface="Cambria" panose="02040503050406030204" pitchFamily="18" charset="0"/>
              </a:rPr>
              <a:t>HỌC MÔN </a:t>
            </a:r>
            <a:r>
              <a:rPr lang="en-US" sz="4000" b="1" dirty="0"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Cambria" panose="02040503050406030204" pitchFamily="18" charset="0"/>
                <a:ea typeface="Cambria" panose="02040503050406030204" pitchFamily="18" charset="0"/>
              </a:rPr>
              <a:t>TOÁN LỚP 1</a:t>
            </a:r>
            <a:endParaRPr sz="4000" b="1" dirty="0"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26" name="Picture 2" descr="Cartoon paper airplane logo aircraft made Vector Image">
            <a:extLst>
              <a:ext uri="{FF2B5EF4-FFF2-40B4-BE49-F238E27FC236}">
                <a16:creationId xmlns:a16="http://schemas.microsoft.com/office/drawing/2014/main" id="{8A3AC9CF-A243-4B8D-9411-8E5954B6F4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05" b="27775"/>
          <a:stretch/>
        </p:blipFill>
        <p:spPr bwMode="auto">
          <a:xfrm>
            <a:off x="347988" y="423755"/>
            <a:ext cx="1742273" cy="988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7" name="Picture 126">
            <a:extLst>
              <a:ext uri="{FF2B5EF4-FFF2-40B4-BE49-F238E27FC236}">
                <a16:creationId xmlns:a16="http://schemas.microsoft.com/office/drawing/2014/main" id="{E734EB29-21B1-48A7-A462-19B47597ED1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83" b="21526"/>
          <a:stretch/>
        </p:blipFill>
        <p:spPr>
          <a:xfrm>
            <a:off x="2209800" y="2598485"/>
            <a:ext cx="7993021" cy="417159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/>
          <p:cNvGrpSpPr/>
          <p:nvPr/>
        </p:nvGrpSpPr>
        <p:grpSpPr>
          <a:xfrm>
            <a:off x="954405" y="748986"/>
            <a:ext cx="9859492" cy="5921873"/>
            <a:chOff x="872575" y="1000462"/>
            <a:chExt cx="9338225" cy="5400337"/>
          </a:xfrm>
        </p:grpSpPr>
        <p:grpSp>
          <p:nvGrpSpPr>
            <p:cNvPr id="28" name="组合 27"/>
            <p:cNvGrpSpPr/>
            <p:nvPr/>
          </p:nvGrpSpPr>
          <p:grpSpPr>
            <a:xfrm>
              <a:off x="1220964" y="2210238"/>
              <a:ext cx="8989836" cy="4190561"/>
              <a:chOff x="1828800" y="932841"/>
              <a:chExt cx="12772509" cy="5492954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30" name="圆角矩形 29"/>
              <p:cNvSpPr/>
              <p:nvPr/>
            </p:nvSpPr>
            <p:spPr>
              <a:xfrm flipV="1">
                <a:off x="1828800" y="932841"/>
                <a:ext cx="12772509" cy="5492954"/>
              </a:xfrm>
              <a:prstGeom prst="roundRect">
                <a:avLst>
                  <a:gd name="adj" fmla="val 8395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31" name="圆角矩形 30"/>
              <p:cNvSpPr/>
              <p:nvPr/>
            </p:nvSpPr>
            <p:spPr>
              <a:xfrm flipV="1">
                <a:off x="1930550" y="1007533"/>
                <a:ext cx="12569383" cy="5328598"/>
              </a:xfrm>
              <a:prstGeom prst="roundRect">
                <a:avLst>
                  <a:gd name="adj" fmla="val 8395"/>
                </a:avLst>
              </a:prstGeom>
              <a:noFill/>
              <a:ln>
                <a:solidFill>
                  <a:srgbClr val="F2DC8E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</p:grpSp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7A2060F1-955B-4EA4-BDE4-2B419FD19A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575" y="1000462"/>
              <a:ext cx="1954430" cy="1646052"/>
            </a:xfrm>
            <a:prstGeom prst="rect">
              <a:avLst/>
            </a:prstGeom>
          </p:spPr>
        </p:pic>
      </p:grpSp>
      <p:sp>
        <p:nvSpPr>
          <p:cNvPr id="32" name="圆角矩形 31"/>
          <p:cNvSpPr/>
          <p:nvPr/>
        </p:nvSpPr>
        <p:spPr>
          <a:xfrm flipV="1">
            <a:off x="152400" y="187141"/>
            <a:ext cx="12034520" cy="852001"/>
          </a:xfrm>
          <a:prstGeom prst="roundRect">
            <a:avLst>
              <a:gd name="adj" fmla="val 8395"/>
            </a:avLst>
          </a:prstGeom>
          <a:solidFill>
            <a:srgbClr val="1273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35" name="Oval 3">
            <a:extLst>
              <a:ext uri="{FF2B5EF4-FFF2-40B4-BE49-F238E27FC236}">
                <a16:creationId xmlns:a16="http://schemas.microsoft.com/office/drawing/2014/main" id="{4CDA3A48-A8F8-4FEF-9237-A476E49540C1}"/>
              </a:ext>
            </a:extLst>
          </p:cNvPr>
          <p:cNvSpPr/>
          <p:nvPr/>
        </p:nvSpPr>
        <p:spPr>
          <a:xfrm>
            <a:off x="251548" y="321616"/>
            <a:ext cx="634189" cy="57626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5" tIns="34289" rIns="68565" bIns="34289" anchor="ctr"/>
          <a:lstStyle/>
          <a:p>
            <a:pPr algn="ctr" defTabSz="68563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prstClr val="white"/>
                </a:solidFill>
              </a:rPr>
              <a:t>3</a:t>
            </a:r>
            <a:endParaRPr lang="vi-VN" sz="3600" b="1">
              <a:solidFill>
                <a:prstClr val="white"/>
              </a:solidFill>
            </a:endParaRPr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5F7962AE-834B-4203-B949-92F7AF94D181}"/>
              </a:ext>
            </a:extLst>
          </p:cNvPr>
          <p:cNvSpPr txBox="1">
            <a:spLocks/>
          </p:cNvSpPr>
          <p:nvPr/>
        </p:nvSpPr>
        <p:spPr bwMode="auto">
          <a:xfrm>
            <a:off x="1074015" y="38248"/>
            <a:ext cx="108664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27" tIns="60913" rIns="121827" bIns="60913" anchor="ctr"/>
          <a:lstStyle>
            <a:lvl1pPr defTabSz="1217613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 defTabSz="1217613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 defTabSz="1217613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 defTabSz="1217613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 defTabSz="1217613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bg1"/>
                </a:solidFill>
                <a:latin typeface="#9Slide03 Comfortaa Bold" panose="00000800000000000000" pitchFamily="2" charset="0"/>
                <a:cs typeface="Arial" panose="020B0604020202020204" pitchFamily="34" charset="0"/>
              </a:rPr>
              <a:t>Có bao nhiêu hình vuông, hình tròn, hình tam giác, hình chữ nhật trong mỗi hình sau?</a:t>
            </a:r>
          </a:p>
        </p:txBody>
      </p:sp>
      <p:pic>
        <p:nvPicPr>
          <p:cNvPr id="37" name="Picture 2">
            <a:extLst>
              <a:ext uri="{FF2B5EF4-FFF2-40B4-BE49-F238E27FC236}">
                <a16:creationId xmlns:a16="http://schemas.microsoft.com/office/drawing/2014/main" id="{D06FE994-E62A-4418-A911-DCA8B65D85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646" y="2517371"/>
            <a:ext cx="2133600" cy="1823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3">
            <a:extLst>
              <a:ext uri="{FF2B5EF4-FFF2-40B4-BE49-F238E27FC236}">
                <a16:creationId xmlns:a16="http://schemas.microsoft.com/office/drawing/2014/main" id="{B1AE5139-2FF3-45BA-96A1-5FBF8D0DB4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520" y="2274925"/>
            <a:ext cx="1676400" cy="2067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4">
            <a:extLst>
              <a:ext uri="{FF2B5EF4-FFF2-40B4-BE49-F238E27FC236}">
                <a16:creationId xmlns:a16="http://schemas.microsoft.com/office/drawing/2014/main" id="{676F3A83-24C2-4522-B6C8-ED3A4D9F11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928" y="2323281"/>
            <a:ext cx="2412872" cy="1867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Bảng 3">
            <a:extLst>
              <a:ext uri="{FF2B5EF4-FFF2-40B4-BE49-F238E27FC236}">
                <a16:creationId xmlns:a16="http://schemas.microsoft.com/office/drawing/2014/main" id="{A073A91E-D92D-4557-B727-95E722CD0A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6359583"/>
              </p:ext>
            </p:extLst>
          </p:nvPr>
        </p:nvGraphicFramePr>
        <p:xfrm>
          <a:off x="1981200" y="4597018"/>
          <a:ext cx="8356600" cy="174244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3333321553"/>
                    </a:ext>
                  </a:extLst>
                </a:gridCol>
                <a:gridCol w="1894840">
                  <a:extLst>
                    <a:ext uri="{9D8B030D-6E8A-4147-A177-3AD203B41FA5}">
                      <a16:colId xmlns:a16="http://schemas.microsoft.com/office/drawing/2014/main" val="290573980"/>
                    </a:ext>
                  </a:extLst>
                </a:gridCol>
                <a:gridCol w="1671320">
                  <a:extLst>
                    <a:ext uri="{9D8B030D-6E8A-4147-A177-3AD203B41FA5}">
                      <a16:colId xmlns:a16="http://schemas.microsoft.com/office/drawing/2014/main" val="1142853390"/>
                    </a:ext>
                  </a:extLst>
                </a:gridCol>
                <a:gridCol w="1671320">
                  <a:extLst>
                    <a:ext uri="{9D8B030D-6E8A-4147-A177-3AD203B41FA5}">
                      <a16:colId xmlns:a16="http://schemas.microsoft.com/office/drawing/2014/main" val="586736794"/>
                    </a:ext>
                  </a:extLst>
                </a:gridCol>
                <a:gridCol w="1671320">
                  <a:extLst>
                    <a:ext uri="{9D8B030D-6E8A-4147-A177-3AD203B41FA5}">
                      <a16:colId xmlns:a16="http://schemas.microsoft.com/office/drawing/2014/main" val="22655424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#9Slide03 Nanami Rounded Light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rgbClr val="002060"/>
                          </a:solidFill>
                          <a:latin typeface="#9Slide03 Nanami Rounded Light" pitchFamily="2" charset="0"/>
                        </a:rPr>
                        <a:t>Hình tròn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rgbClr val="002060"/>
                          </a:solidFill>
                          <a:latin typeface="#9Slide03 Nanami Rounded Light" pitchFamily="2" charset="0"/>
                        </a:rPr>
                        <a:t>Hình chữ nhật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rgbClr val="002060"/>
                          </a:solidFill>
                          <a:latin typeface="#9Slide03 Nanami Rounded Light" pitchFamily="2" charset="0"/>
                        </a:rPr>
                        <a:t>Hình tam giác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rgbClr val="002060"/>
                          </a:solidFill>
                          <a:latin typeface="#9Slide03 Nanami Rounded Light" pitchFamily="2" charset="0"/>
                        </a:rPr>
                        <a:t>Hình vuông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04979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#9Slide03 Nanami Rounded Light" pitchFamily="2" charset="0"/>
                        </a:rPr>
                        <a:t>a)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002060"/>
                          </a:solidFill>
                          <a:latin typeface="#9Slide03 Maven Pro Black" panose="00000A00000000000000" pitchFamily="2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002060"/>
                          </a:solidFill>
                          <a:latin typeface="#9Slide03 Maven Pro Black" panose="00000A00000000000000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002060"/>
                          </a:solidFill>
                          <a:latin typeface="#9Slide03 Maven Pro Black" panose="00000A00000000000000" pitchFamily="2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002060"/>
                          </a:solidFill>
                          <a:latin typeface="#9Slide03 Maven Pro Black" panose="00000A00000000000000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821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#9Slide03 Nanami Rounded Light" pitchFamily="2" charset="0"/>
                        </a:rPr>
                        <a:t>b)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002060"/>
                          </a:solidFill>
                          <a:latin typeface="#9Slide03 Maven Pro Black" panose="00000A00000000000000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002060"/>
                          </a:solidFill>
                          <a:latin typeface="#9Slide03 Maven Pro Black" panose="00000A00000000000000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002060"/>
                          </a:solidFill>
                          <a:latin typeface="#9Slide03 Maven Pro Black" panose="00000A00000000000000" pitchFamily="2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002060"/>
                          </a:solidFill>
                          <a:latin typeface="#9Slide03 Maven Pro Black" panose="00000A00000000000000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42103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#9Slide03 Nanami Rounded Light" pitchFamily="2" charset="0"/>
                        </a:rPr>
                        <a:t>c)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002060"/>
                          </a:solidFill>
                          <a:latin typeface="#9Slide03 Maven Pro Black" panose="00000A00000000000000" pitchFamily="2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002060"/>
                          </a:solidFill>
                          <a:latin typeface="#9Slide03 Maven Pro Black" panose="00000A00000000000000" pitchFamily="2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002060"/>
                          </a:solidFill>
                          <a:latin typeface="#9Slide03 Maven Pro Black" panose="00000A00000000000000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002060"/>
                          </a:solidFill>
                          <a:latin typeface="#9Slide03 Maven Pro Black" panose="00000A00000000000000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53673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834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Hình ảnh 24">
            <a:extLst>
              <a:ext uri="{FF2B5EF4-FFF2-40B4-BE49-F238E27FC236}">
                <a16:creationId xmlns:a16="http://schemas.microsoft.com/office/drawing/2014/main" id="{7F9A1AFA-CA0D-4028-A191-8B04BFE9B3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340" y="1658788"/>
            <a:ext cx="9493319" cy="6348433"/>
          </a:xfrm>
          <a:prstGeom prst="rect">
            <a:avLst/>
          </a:prstGeom>
        </p:spPr>
      </p:pic>
      <p:sp>
        <p:nvSpPr>
          <p:cNvPr id="17" name="圆角矩形 31">
            <a:extLst>
              <a:ext uri="{FF2B5EF4-FFF2-40B4-BE49-F238E27FC236}">
                <a16:creationId xmlns:a16="http://schemas.microsoft.com/office/drawing/2014/main" id="{48469569-E48A-4BA4-A4EA-741447B756BD}"/>
              </a:ext>
            </a:extLst>
          </p:cNvPr>
          <p:cNvSpPr/>
          <p:nvPr/>
        </p:nvSpPr>
        <p:spPr>
          <a:xfrm flipV="1">
            <a:off x="56234" y="327483"/>
            <a:ext cx="12034520" cy="852001"/>
          </a:xfrm>
          <a:prstGeom prst="roundRect">
            <a:avLst>
              <a:gd name="adj" fmla="val 8395"/>
            </a:avLst>
          </a:prstGeom>
          <a:solidFill>
            <a:srgbClr val="1273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6" name="Oval 1">
            <a:extLst>
              <a:ext uri="{FF2B5EF4-FFF2-40B4-BE49-F238E27FC236}">
                <a16:creationId xmlns:a16="http://schemas.microsoft.com/office/drawing/2014/main" id="{468D15BC-C332-4909-8A21-7D9D1439B3AC}"/>
              </a:ext>
            </a:extLst>
          </p:cNvPr>
          <p:cNvSpPr/>
          <p:nvPr/>
        </p:nvSpPr>
        <p:spPr>
          <a:xfrm>
            <a:off x="457200" y="434699"/>
            <a:ext cx="662548" cy="63756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5" tIns="34289" rIns="68565" bIns="34289" anchor="ctr"/>
          <a:lstStyle/>
          <a:p>
            <a:pPr algn="ctr" defTabSz="68563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prstClr val="white"/>
                </a:solidFill>
              </a:rPr>
              <a:t>4</a:t>
            </a:r>
            <a:endParaRPr lang="vi-VN" sz="3600" b="1">
              <a:solidFill>
                <a:prstClr val="white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3DC85AB-8A04-44F4-BC52-618ED3CB68B2}"/>
              </a:ext>
            </a:extLst>
          </p:cNvPr>
          <p:cNvSpPr txBox="1">
            <a:spLocks/>
          </p:cNvSpPr>
          <p:nvPr/>
        </p:nvSpPr>
        <p:spPr bwMode="auto">
          <a:xfrm>
            <a:off x="1277253" y="119954"/>
            <a:ext cx="8760354" cy="1264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27" tIns="60913" rIns="121827" bIns="60913" anchor="ctr"/>
          <a:lstStyle>
            <a:lvl1pPr defTabSz="1217613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 defTabSz="1217613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 defTabSz="1217613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 defTabSz="1217613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 defTabSz="1217613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chemeClr val="bg1"/>
                </a:solidFill>
                <a:latin typeface="#9Slide03 Comfortaa Bold" panose="00000800000000000000" pitchFamily="2" charset="0"/>
                <a:cs typeface="Arial" panose="020B0604020202020204" pitchFamily="34" charset="0"/>
              </a:rPr>
              <a:t>Những hình nào không phải là hình vuông?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AED1FD90-13D2-474B-B33B-D973CCE45287}"/>
              </a:ext>
            </a:extLst>
          </p:cNvPr>
          <p:cNvSpPr/>
          <p:nvPr/>
        </p:nvSpPr>
        <p:spPr>
          <a:xfrm>
            <a:off x="2514600" y="2511961"/>
            <a:ext cx="1391024" cy="1373491"/>
          </a:xfrm>
          <a:prstGeom prst="rect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7" tIns="34289" rIns="68567" bIns="34289" anchor="ctr"/>
          <a:lstStyle/>
          <a:p>
            <a:pPr algn="ctr" defTabSz="68564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C0DCE645-DF99-42E1-8AAC-EFEF800969D0}"/>
              </a:ext>
            </a:extLst>
          </p:cNvPr>
          <p:cNvSpPr/>
          <p:nvPr/>
        </p:nvSpPr>
        <p:spPr>
          <a:xfrm>
            <a:off x="3352800" y="4288372"/>
            <a:ext cx="1197567" cy="1152187"/>
          </a:xfrm>
          <a:prstGeom prst="rect">
            <a:avLst/>
          </a:prstGeom>
          <a:solidFill>
            <a:srgbClr val="FF2525"/>
          </a:solidFill>
          <a:ln w="19050" cap="rnd" cmpd="sng" algn="ctr">
            <a:noFill/>
            <a:prstDash val="solid"/>
          </a:ln>
          <a:effectLst/>
        </p:spPr>
        <p:txBody>
          <a:bodyPr lIns="91432" tIns="45716" rIns="91432" bIns="45716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1" name="Flowchart: Process 8">
            <a:extLst>
              <a:ext uri="{FF2B5EF4-FFF2-40B4-BE49-F238E27FC236}">
                <a16:creationId xmlns:a16="http://schemas.microsoft.com/office/drawing/2014/main" id="{4D78E6FD-8D7E-404B-ADA3-5D5F65DB69C6}"/>
              </a:ext>
            </a:extLst>
          </p:cNvPr>
          <p:cNvSpPr/>
          <p:nvPr/>
        </p:nvSpPr>
        <p:spPr>
          <a:xfrm>
            <a:off x="5867399" y="4356636"/>
            <a:ext cx="1869515" cy="1001138"/>
          </a:xfrm>
          <a:prstGeom prst="flowChartProcess">
            <a:avLst/>
          </a:prstGeom>
          <a:solidFill>
            <a:srgbClr val="FF2525"/>
          </a:solidFill>
          <a:ln w="19050" cap="rnd" cmpd="sng" algn="ctr">
            <a:noFill/>
            <a:prstDash val="solid"/>
          </a:ln>
          <a:effectLst/>
        </p:spPr>
        <p:txBody>
          <a:bodyPr lIns="91432" tIns="45716" rIns="91432" bIns="45716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Trebuchet MS"/>
            </a:endParaRPr>
          </a:p>
        </p:txBody>
      </p:sp>
      <p:sp>
        <p:nvSpPr>
          <p:cNvPr id="12" name="Oval 14">
            <a:extLst>
              <a:ext uri="{FF2B5EF4-FFF2-40B4-BE49-F238E27FC236}">
                <a16:creationId xmlns:a16="http://schemas.microsoft.com/office/drawing/2014/main" id="{29C035F6-0B3A-4AD1-AC37-FFDF1B9D593C}"/>
              </a:ext>
            </a:extLst>
          </p:cNvPr>
          <p:cNvSpPr/>
          <p:nvPr/>
        </p:nvSpPr>
        <p:spPr>
          <a:xfrm>
            <a:off x="4810125" y="2602448"/>
            <a:ext cx="1314824" cy="1312019"/>
          </a:xfrm>
          <a:prstGeom prst="ellipse">
            <a:avLst/>
          </a:prstGeom>
          <a:solidFill>
            <a:srgbClr val="FFFF69"/>
          </a:solidFill>
          <a:ln w="19050" cap="rnd" cmpd="sng" algn="ctr">
            <a:noFill/>
            <a:prstDash val="solid"/>
          </a:ln>
          <a:effectLst/>
        </p:spPr>
        <p:txBody>
          <a:bodyPr lIns="91432" tIns="45716" rIns="91432" bIns="45716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Trebuchet MS"/>
            </a:endParaRPr>
          </a:p>
        </p:txBody>
      </p:sp>
      <p:sp>
        <p:nvSpPr>
          <p:cNvPr id="13" name="Right Triangle 15">
            <a:extLst>
              <a:ext uri="{FF2B5EF4-FFF2-40B4-BE49-F238E27FC236}">
                <a16:creationId xmlns:a16="http://schemas.microsoft.com/office/drawing/2014/main" id="{0FF57D05-A76A-4AA2-A175-622E82A9C0B0}"/>
              </a:ext>
            </a:extLst>
          </p:cNvPr>
          <p:cNvSpPr/>
          <p:nvPr/>
        </p:nvSpPr>
        <p:spPr>
          <a:xfrm rot="19129163">
            <a:off x="7106453" y="1966543"/>
            <a:ext cx="1895195" cy="1466580"/>
          </a:xfrm>
          <a:prstGeom prst="rt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anchor="ctr"/>
          <a:lstStyle/>
          <a:p>
            <a:pPr algn="ctr"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14" name="Oval 2">
            <a:extLst>
              <a:ext uri="{FF2B5EF4-FFF2-40B4-BE49-F238E27FC236}">
                <a16:creationId xmlns:a16="http://schemas.microsoft.com/office/drawing/2014/main" id="{233A77CF-D881-4E44-B2B3-F86122947697}"/>
              </a:ext>
            </a:extLst>
          </p:cNvPr>
          <p:cNvSpPr/>
          <p:nvPr/>
        </p:nvSpPr>
        <p:spPr>
          <a:xfrm>
            <a:off x="5333999" y="4121686"/>
            <a:ext cx="3040529" cy="1584257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15" name="Oval 10">
            <a:extLst>
              <a:ext uri="{FF2B5EF4-FFF2-40B4-BE49-F238E27FC236}">
                <a16:creationId xmlns:a16="http://schemas.microsoft.com/office/drawing/2014/main" id="{A8B04087-70FC-4C8E-8C32-443057096809}"/>
              </a:ext>
            </a:extLst>
          </p:cNvPr>
          <p:cNvSpPr/>
          <p:nvPr/>
        </p:nvSpPr>
        <p:spPr>
          <a:xfrm>
            <a:off x="4605337" y="2500848"/>
            <a:ext cx="1869515" cy="1584257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16" name="Oval 11">
            <a:extLst>
              <a:ext uri="{FF2B5EF4-FFF2-40B4-BE49-F238E27FC236}">
                <a16:creationId xmlns:a16="http://schemas.microsoft.com/office/drawing/2014/main" id="{42D1B5D7-855C-4D7C-9961-234BB8EF93CC}"/>
              </a:ext>
            </a:extLst>
          </p:cNvPr>
          <p:cNvSpPr/>
          <p:nvPr/>
        </p:nvSpPr>
        <p:spPr>
          <a:xfrm>
            <a:off x="6646863" y="2337336"/>
            <a:ext cx="2857344" cy="1584257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endParaRPr lang="en-US"/>
          </a:p>
        </p:txBody>
      </p:sp>
      <p:pic>
        <p:nvPicPr>
          <p:cNvPr id="21" name="Hình ảnh 20">
            <a:extLst>
              <a:ext uri="{FF2B5EF4-FFF2-40B4-BE49-F238E27FC236}">
                <a16:creationId xmlns:a16="http://schemas.microsoft.com/office/drawing/2014/main" id="{0CF98CAA-31FC-47D3-BE5A-7E918BDEDD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6250" l="10000" r="90000">
                        <a14:foregroundMark x1="39844" y1="96250" x2="39844" y2="96250"/>
                        <a14:foregroundMark x1="62031" y1="86250" x2="62031" y2="86250"/>
                        <a14:foregroundMark x1="65625" y1="96094" x2="65625" y2="960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8122" y="1688766"/>
            <a:ext cx="5199212" cy="5199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303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1589" y="3852662"/>
            <a:ext cx="12203511" cy="300444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51" y="893"/>
            <a:ext cx="10367845" cy="685621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1587" y="4707952"/>
            <a:ext cx="12188826" cy="214915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1" y="2844921"/>
            <a:ext cx="810409" cy="95692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804" y="295458"/>
            <a:ext cx="1525010" cy="272976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924" y="4077531"/>
            <a:ext cx="11936455" cy="2786205"/>
          </a:xfrm>
          <a:prstGeom prst="rect">
            <a:avLst/>
          </a:prstGeom>
        </p:spPr>
      </p:pic>
      <p:sp>
        <p:nvSpPr>
          <p:cNvPr id="18" name="Rectangle: Rounded Corners 2">
            <a:extLst>
              <a:ext uri="{FF2B5EF4-FFF2-40B4-BE49-F238E27FC236}">
                <a16:creationId xmlns:a16="http://schemas.microsoft.com/office/drawing/2014/main" id="{A658BC27-B1DB-460C-99C8-59E244277A89}"/>
              </a:ext>
            </a:extLst>
          </p:cNvPr>
          <p:cNvSpPr/>
          <p:nvPr/>
        </p:nvSpPr>
        <p:spPr>
          <a:xfrm>
            <a:off x="2286000" y="1782430"/>
            <a:ext cx="8398101" cy="231349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525" tIns="34289" rIns="68525" bIns="34289" anchor="ctr"/>
          <a:lstStyle/>
          <a:p>
            <a:pPr algn="ctr" defTabSz="683975" eaLnBrk="1" hangingPunct="1">
              <a:lnSpc>
                <a:spcPct val="150000"/>
              </a:lnSpc>
              <a:spcBef>
                <a:spcPts val="1200"/>
              </a:spcBef>
              <a:defRPr/>
            </a:pPr>
            <a:r>
              <a:rPr lang="en-US" sz="6000" b="1">
                <a:solidFill>
                  <a:srgbClr val="FF0000"/>
                </a:solidFill>
                <a:latin typeface="#9Slide07 IcielCadena" panose="02000503000000020004" pitchFamily="2" charset="0"/>
                <a:cs typeface="Tahoma" pitchFamily="34" charset="0"/>
              </a:rPr>
              <a:t>Xin chào và hẹn gặp lại các con!</a:t>
            </a:r>
            <a:endParaRPr lang="en-US" sz="6000" b="1" dirty="0">
              <a:solidFill>
                <a:srgbClr val="FF0000"/>
              </a:solidFill>
              <a:latin typeface="#9Slide07 IcielCadena" panose="02000503000000020004" pitchFamily="2" charset="0"/>
              <a:cs typeface="Tahoma" pitchFamily="34" charset="0"/>
            </a:endParaRPr>
          </a:p>
          <a:p>
            <a:pPr algn="ctr" defTabSz="683975" eaLnBrk="1" hangingPunct="1">
              <a:lnSpc>
                <a:spcPct val="150000"/>
              </a:lnSpc>
              <a:defRPr/>
            </a:pPr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955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5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225" y="201629"/>
            <a:ext cx="9372600" cy="672547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1954" y="2409465"/>
            <a:ext cx="3280691" cy="314678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793" y="3977118"/>
            <a:ext cx="1925303" cy="132715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6199" y="2819400"/>
            <a:ext cx="3860800" cy="2286000"/>
          </a:xfrm>
          <a:prstGeom prst="rect">
            <a:avLst/>
          </a:prstGeom>
        </p:spPr>
      </p:pic>
      <p:pic>
        <p:nvPicPr>
          <p:cNvPr id="67" name="图片 6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698"/>
            <a:ext cx="12192000" cy="4813300"/>
          </a:xfrm>
          <a:prstGeom prst="rect">
            <a:avLst/>
          </a:prstGeom>
        </p:spPr>
      </p:pic>
      <p:pic>
        <p:nvPicPr>
          <p:cNvPr id="76" name="图片 7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54" y="-3306332"/>
            <a:ext cx="12192000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1981200"/>
            <a:ext cx="828675" cy="50187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981200"/>
            <a:ext cx="787825" cy="501874"/>
          </a:xfrm>
          <a:prstGeom prst="rect">
            <a:avLst/>
          </a:prstGeom>
        </p:spPr>
      </p:pic>
      <p:pic>
        <p:nvPicPr>
          <p:cNvPr id="71" name="图片 7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718" y="3140953"/>
            <a:ext cx="913221" cy="1116997"/>
          </a:xfrm>
          <a:prstGeom prst="rect">
            <a:avLst/>
          </a:prstGeom>
        </p:spPr>
      </p:pic>
      <p:sp>
        <p:nvSpPr>
          <p:cNvPr id="12" name="Rectangle: Rounded Corners 2">
            <a:extLst>
              <a:ext uri="{FF2B5EF4-FFF2-40B4-BE49-F238E27FC236}">
                <a16:creationId xmlns:a16="http://schemas.microsoft.com/office/drawing/2014/main" id="{A7C4FAB0-4E14-4260-BC13-07879CDDADD5}"/>
              </a:ext>
            </a:extLst>
          </p:cNvPr>
          <p:cNvSpPr/>
          <p:nvPr/>
        </p:nvSpPr>
        <p:spPr>
          <a:xfrm>
            <a:off x="1888899" y="2061433"/>
            <a:ext cx="7494570" cy="231349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525" tIns="34289" rIns="68525" bIns="34289" anchor="ctr"/>
          <a:lstStyle/>
          <a:p>
            <a:pPr algn="ctr" defTabSz="683975" eaLnBrk="1" hangingPunct="1">
              <a:lnSpc>
                <a:spcPct val="150000"/>
              </a:lnSpc>
              <a:spcBef>
                <a:spcPts val="1200"/>
              </a:spcBef>
              <a:defRPr/>
            </a:pPr>
            <a:r>
              <a:rPr lang="en-US" sz="4400" b="1" dirty="0" err="1">
                <a:solidFill>
                  <a:srgbClr val="FFFF00"/>
                </a:solidFill>
                <a:latin typeface="#9Slide07 IcielCadena" panose="02000503000000020004" pitchFamily="2" charset="0"/>
                <a:cs typeface="Tahoma" pitchFamily="34" charset="0"/>
              </a:rPr>
              <a:t>Bài</a:t>
            </a:r>
            <a:r>
              <a:rPr lang="en-US" sz="4400" b="1" dirty="0">
                <a:solidFill>
                  <a:srgbClr val="FFFF00"/>
                </a:solidFill>
                <a:latin typeface="#9Slide07 IcielCadena" panose="02000503000000020004" pitchFamily="2" charset="0"/>
                <a:cs typeface="Tahoma" pitchFamily="34" charset="0"/>
              </a:rPr>
              <a:t> 7</a:t>
            </a:r>
          </a:p>
          <a:p>
            <a:pPr algn="ctr" defTabSz="683975" eaLnBrk="1" hangingPunct="1">
              <a:lnSpc>
                <a:spcPct val="150000"/>
              </a:lnSpc>
              <a:defRPr/>
            </a:pPr>
            <a:r>
              <a:rPr lang="en-US" sz="4400" b="1" dirty="0" err="1">
                <a:solidFill>
                  <a:srgbClr val="FFFF00"/>
                </a:solidFill>
                <a:latin typeface="#9Slide07 IcielCadena" panose="02000503000000020004" pitchFamily="2" charset="0"/>
                <a:cs typeface="Tahoma" pitchFamily="34" charset="0"/>
              </a:rPr>
              <a:t>Hình</a:t>
            </a:r>
            <a:r>
              <a:rPr lang="en-US" sz="4400" b="1" dirty="0">
                <a:solidFill>
                  <a:srgbClr val="FFFF00"/>
                </a:solidFill>
                <a:latin typeface="#9Slide07 IcielCadena" panose="02000503000000020004" pitchFamily="2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#9Slide07 IcielCadena" panose="02000503000000020004" pitchFamily="2" charset="0"/>
                <a:cs typeface="Tahoma" pitchFamily="34" charset="0"/>
              </a:rPr>
              <a:t>vuông</a:t>
            </a:r>
            <a:r>
              <a:rPr lang="en-US" sz="4400" b="1" dirty="0">
                <a:solidFill>
                  <a:srgbClr val="FFFF00"/>
                </a:solidFill>
                <a:latin typeface="#9Slide07 IcielCadena" panose="02000503000000020004" pitchFamily="2" charset="0"/>
                <a:cs typeface="Tahoma" pitchFamily="34" charset="0"/>
              </a:rPr>
              <a:t>, </a:t>
            </a:r>
            <a:r>
              <a:rPr lang="en-US" sz="4400" b="1" dirty="0" err="1">
                <a:solidFill>
                  <a:srgbClr val="FFFF00"/>
                </a:solidFill>
                <a:latin typeface="#9Slide07 IcielCadena" panose="02000503000000020004" pitchFamily="2" charset="0"/>
                <a:cs typeface="Tahoma" pitchFamily="34" charset="0"/>
              </a:rPr>
              <a:t>hình</a:t>
            </a:r>
            <a:r>
              <a:rPr lang="en-US" sz="4400" b="1" dirty="0">
                <a:solidFill>
                  <a:srgbClr val="FFFF00"/>
                </a:solidFill>
                <a:latin typeface="#9Slide07 IcielCadena" panose="02000503000000020004" pitchFamily="2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#9Slide07 IcielCadena" panose="02000503000000020004" pitchFamily="2" charset="0"/>
                <a:cs typeface="Tahoma" pitchFamily="34" charset="0"/>
              </a:rPr>
              <a:t>tròn</a:t>
            </a:r>
            <a:r>
              <a:rPr lang="en-US" sz="4400" b="1">
                <a:solidFill>
                  <a:srgbClr val="FFFF00"/>
                </a:solidFill>
                <a:latin typeface="#9Slide07 IcielCadena" panose="02000503000000020004" pitchFamily="2" charset="0"/>
                <a:cs typeface="Tahoma" pitchFamily="34" charset="0"/>
              </a:rPr>
              <a:t>, </a:t>
            </a:r>
          </a:p>
          <a:p>
            <a:pPr algn="ctr" defTabSz="683975" eaLnBrk="1" hangingPunct="1">
              <a:lnSpc>
                <a:spcPct val="150000"/>
              </a:lnSpc>
              <a:defRPr/>
            </a:pPr>
            <a:r>
              <a:rPr lang="en-US" sz="4400" b="1">
                <a:solidFill>
                  <a:srgbClr val="FFFF00"/>
                </a:solidFill>
                <a:latin typeface="#9Slide07 IcielCadena" panose="02000503000000020004" pitchFamily="2" charset="0"/>
                <a:cs typeface="Tahoma" pitchFamily="34" charset="0"/>
              </a:rPr>
              <a:t>hình </a:t>
            </a:r>
            <a:r>
              <a:rPr lang="en-US" sz="4400" b="1" dirty="0">
                <a:solidFill>
                  <a:srgbClr val="FFFF00"/>
                </a:solidFill>
                <a:latin typeface="#9Slide07 IcielCadena" panose="02000503000000020004" pitchFamily="2" charset="0"/>
                <a:cs typeface="Tahoma" pitchFamily="34" charset="0"/>
              </a:rPr>
              <a:t>tam </a:t>
            </a:r>
            <a:r>
              <a:rPr lang="en-US" sz="4400" b="1" dirty="0" err="1">
                <a:solidFill>
                  <a:srgbClr val="FFFF00"/>
                </a:solidFill>
                <a:latin typeface="#9Slide07 IcielCadena" panose="02000503000000020004" pitchFamily="2" charset="0"/>
                <a:cs typeface="Tahoma" pitchFamily="34" charset="0"/>
              </a:rPr>
              <a:t>giác</a:t>
            </a:r>
            <a:r>
              <a:rPr lang="en-US" sz="4400" b="1" dirty="0">
                <a:solidFill>
                  <a:srgbClr val="FFFF00"/>
                </a:solidFill>
                <a:latin typeface="#9Slide07 IcielCadena" panose="02000503000000020004" pitchFamily="2" charset="0"/>
                <a:cs typeface="Tahoma" pitchFamily="34" charset="0"/>
              </a:rPr>
              <a:t>, </a:t>
            </a:r>
            <a:r>
              <a:rPr lang="en-US" sz="4400" b="1" dirty="0" err="1">
                <a:solidFill>
                  <a:srgbClr val="FFFF00"/>
                </a:solidFill>
                <a:latin typeface="#9Slide07 IcielCadena" panose="02000503000000020004" pitchFamily="2" charset="0"/>
                <a:cs typeface="Tahoma" pitchFamily="34" charset="0"/>
              </a:rPr>
              <a:t>hình</a:t>
            </a:r>
            <a:r>
              <a:rPr lang="en-US" sz="4400" b="1" dirty="0">
                <a:solidFill>
                  <a:srgbClr val="FFFF00"/>
                </a:solidFill>
                <a:latin typeface="#9Slide07 IcielCadena" panose="02000503000000020004" pitchFamily="2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#9Slide07 IcielCadena" panose="02000503000000020004" pitchFamily="2" charset="0"/>
                <a:cs typeface="Tahoma" pitchFamily="34" charset="0"/>
              </a:rPr>
              <a:t>chữ</a:t>
            </a:r>
            <a:r>
              <a:rPr lang="en-US" sz="4400" b="1" dirty="0">
                <a:solidFill>
                  <a:srgbClr val="FFFF00"/>
                </a:solidFill>
                <a:latin typeface="#9Slide07 IcielCadena" panose="02000503000000020004" pitchFamily="2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#9Slide07 IcielCadena" panose="02000503000000020004" pitchFamily="2" charset="0"/>
                <a:cs typeface="Tahoma" pitchFamily="34" charset="0"/>
              </a:rPr>
              <a:t>nhật</a:t>
            </a:r>
            <a:r>
              <a:rPr lang="en-US" sz="4400" b="1" dirty="0">
                <a:solidFill>
                  <a:srgbClr val="FFFF00"/>
                </a:solidFill>
                <a:latin typeface="#9Slide07 IcielCadena" panose="02000503000000020004" pitchFamily="2" charset="0"/>
                <a:cs typeface="Tahoma" pitchFamily="34" charset="0"/>
              </a:rPr>
              <a:t> (</a:t>
            </a:r>
            <a:r>
              <a:rPr lang="en-US" sz="4400" b="1" dirty="0" err="1">
                <a:solidFill>
                  <a:srgbClr val="FFFF00"/>
                </a:solidFill>
                <a:latin typeface="#9Slide07 IcielCadena" panose="02000503000000020004" pitchFamily="2" charset="0"/>
                <a:cs typeface="Tahoma" pitchFamily="34" charset="0"/>
              </a:rPr>
              <a:t>Tiết</a:t>
            </a:r>
            <a:r>
              <a:rPr lang="en-US" sz="4400" b="1" dirty="0">
                <a:solidFill>
                  <a:srgbClr val="FFFF00"/>
                </a:solidFill>
                <a:latin typeface="#9Slide07 IcielCadena" panose="02000503000000020004" pitchFamily="2" charset="0"/>
                <a:cs typeface="Tahoma" pitchFamily="34" charset="0"/>
              </a:rPr>
              <a:t> 2)</a:t>
            </a:r>
          </a:p>
          <a:p>
            <a:pPr algn="ctr" defTabSz="683975" eaLnBrk="1" hangingPunct="1">
              <a:lnSpc>
                <a:spcPct val="150000"/>
              </a:lnSpc>
              <a:defRPr/>
            </a:pPr>
            <a:endParaRPr lang="en-US" sz="11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901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1">
            <a:extLst>
              <a:ext uri="{FF2B5EF4-FFF2-40B4-BE49-F238E27FC236}">
                <a16:creationId xmlns:a16="http://schemas.microsoft.com/office/drawing/2014/main" id="{C26F2BDC-1128-4CB9-8942-7645317B5267}"/>
              </a:ext>
            </a:extLst>
          </p:cNvPr>
          <p:cNvGrpSpPr/>
          <p:nvPr/>
        </p:nvGrpSpPr>
        <p:grpSpPr>
          <a:xfrm>
            <a:off x="1804050" y="747923"/>
            <a:ext cx="8785150" cy="5614412"/>
            <a:chOff x="1830343" y="62090"/>
            <a:chExt cx="9026450" cy="5862164"/>
          </a:xfrm>
        </p:grpSpPr>
        <p:grpSp>
          <p:nvGrpSpPr>
            <p:cNvPr id="24" name="组合 26">
              <a:extLst>
                <a:ext uri="{FF2B5EF4-FFF2-40B4-BE49-F238E27FC236}">
                  <a16:creationId xmlns:a16="http://schemas.microsoft.com/office/drawing/2014/main" id="{890FC061-E04C-4A4A-8A5F-8E1A69C399A4}"/>
                </a:ext>
              </a:extLst>
            </p:cNvPr>
            <p:cNvGrpSpPr/>
            <p:nvPr/>
          </p:nvGrpSpPr>
          <p:grpSpPr>
            <a:xfrm>
              <a:off x="1830343" y="933748"/>
              <a:ext cx="8378969" cy="4990506"/>
              <a:chOff x="1828800" y="932844"/>
              <a:chExt cx="8382000" cy="4992311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29" name="圆角矩形 27">
                <a:extLst>
                  <a:ext uri="{FF2B5EF4-FFF2-40B4-BE49-F238E27FC236}">
                    <a16:creationId xmlns:a16="http://schemas.microsoft.com/office/drawing/2014/main" id="{2E1C67C7-1A38-4E05-8A38-82DBEB8F676C}"/>
                  </a:ext>
                </a:extLst>
              </p:cNvPr>
              <p:cNvSpPr/>
              <p:nvPr/>
            </p:nvSpPr>
            <p:spPr>
              <a:xfrm flipV="1">
                <a:off x="1828800" y="932844"/>
                <a:ext cx="8382000" cy="4992311"/>
              </a:xfrm>
              <a:prstGeom prst="roundRect">
                <a:avLst>
                  <a:gd name="adj" fmla="val 8395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30" name="圆角矩形 28">
                <a:extLst>
                  <a:ext uri="{FF2B5EF4-FFF2-40B4-BE49-F238E27FC236}">
                    <a16:creationId xmlns:a16="http://schemas.microsoft.com/office/drawing/2014/main" id="{D26A0316-A71D-442A-A4FC-1F24B3181B7E}"/>
                  </a:ext>
                </a:extLst>
              </p:cNvPr>
              <p:cNvSpPr/>
              <p:nvPr/>
            </p:nvSpPr>
            <p:spPr>
              <a:xfrm flipV="1">
                <a:off x="1930550" y="1007531"/>
                <a:ext cx="8178500" cy="4842936"/>
              </a:xfrm>
              <a:prstGeom prst="roundRect">
                <a:avLst>
                  <a:gd name="adj" fmla="val 8395"/>
                </a:avLst>
              </a:prstGeom>
              <a:noFill/>
              <a:ln>
                <a:solidFill>
                  <a:srgbClr val="F2DC8E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</p:grpSp>
        <p:pic>
          <p:nvPicPr>
            <p:cNvPr id="28" name="图片 14">
              <a:extLst>
                <a:ext uri="{FF2B5EF4-FFF2-40B4-BE49-F238E27FC236}">
                  <a16:creationId xmlns:a16="http://schemas.microsoft.com/office/drawing/2014/main" id="{465E0561-0F2D-4466-98EF-F2ACC9B5FC7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659100" y="62090"/>
              <a:ext cx="2197693" cy="1646052"/>
            </a:xfrm>
            <a:prstGeom prst="rect">
              <a:avLst/>
            </a:prstGeom>
          </p:spPr>
        </p:pic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01A05E88-E93B-446F-9EA2-F7A8649122EB}"/>
              </a:ext>
            </a:extLst>
          </p:cNvPr>
          <p:cNvGrpSpPr/>
          <p:nvPr/>
        </p:nvGrpSpPr>
        <p:grpSpPr>
          <a:xfrm>
            <a:off x="4086798" y="2145269"/>
            <a:ext cx="4203101" cy="332976"/>
            <a:chOff x="1793105" y="1462042"/>
            <a:chExt cx="5232828" cy="414404"/>
          </a:xfrm>
        </p:grpSpPr>
        <p:sp>
          <p:nvSpPr>
            <p:cNvPr id="20" name="MH_Other_6">
              <a:extLst>
                <a:ext uri="{FF2B5EF4-FFF2-40B4-BE49-F238E27FC236}">
                  <a16:creationId xmlns:a16="http://schemas.microsoft.com/office/drawing/2014/main" id="{A86D06E3-80D7-478A-B128-3C60334D250B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1793105" y="1560031"/>
              <a:ext cx="253103" cy="253103"/>
            </a:xfrm>
            <a:prstGeom prst="ellipse">
              <a:avLst/>
            </a:prstGeom>
            <a:gradFill>
              <a:gsLst>
                <a:gs pos="0">
                  <a:srgbClr val="83B07B"/>
                </a:gs>
                <a:gs pos="51000">
                  <a:srgbClr val="41977C"/>
                </a:gs>
                <a:gs pos="100000">
                  <a:srgbClr val="008B8F"/>
                </a:gs>
              </a:gsLst>
              <a:lin ang="5400000" scaled="1"/>
            </a:gradFill>
            <a:ln w="5715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endParaRPr lang="zh-CN" altLang="en-US" sz="2000" dirty="0">
                <a:solidFill>
                  <a:srgbClr val="F2DC8E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C96838C2-2CF5-486A-9B5E-E4FE1BF55D5A}"/>
                </a:ext>
              </a:extLst>
            </p:cNvPr>
            <p:cNvSpPr/>
            <p:nvPr/>
          </p:nvSpPr>
          <p:spPr>
            <a:xfrm>
              <a:off x="2159983" y="1462042"/>
              <a:ext cx="4865950" cy="41440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endParaRPr lang="zh-CN" altLang="en-US" sz="1400" b="1" dirty="0">
                <a:solidFill>
                  <a:srgbClr val="C59850"/>
                </a:solidFill>
                <a:latin typeface="#9Slide03 SVNSari" panose="020B0504040101020102" pitchFamily="34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26" name="圆角矩形 25"/>
          <p:cNvSpPr/>
          <p:nvPr/>
        </p:nvSpPr>
        <p:spPr>
          <a:xfrm flipV="1">
            <a:off x="5929198" y="329299"/>
            <a:ext cx="6262802" cy="667115"/>
          </a:xfrm>
          <a:prstGeom prst="roundRect">
            <a:avLst>
              <a:gd name="adj" fmla="val 8395"/>
            </a:avLst>
          </a:prstGeom>
          <a:solidFill>
            <a:srgbClr val="1273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F953D702-DA6F-4E12-96CD-D548CD86F11B}"/>
              </a:ext>
            </a:extLst>
          </p:cNvPr>
          <p:cNvSpPr/>
          <p:nvPr/>
        </p:nvSpPr>
        <p:spPr>
          <a:xfrm>
            <a:off x="6324600" y="262746"/>
            <a:ext cx="5867400" cy="7798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en-US" altLang="zh-CN" sz="4000" b="1" dirty="0" smtClean="0">
                <a:solidFill>
                  <a:schemeClr val="bg1"/>
                </a:solidFill>
                <a:latin typeface="Arial-SGK-TV" pitchFamily="2" charset="0"/>
                <a:ea typeface="字魂59号-创粗黑" panose="00000500000000000000" pitchFamily="2" charset="-122"/>
                <a:cs typeface="Arial-SGK-TV" pitchFamily="2" charset="0"/>
                <a:sym typeface="字魂59号-创粗黑" panose="00000500000000000000" pitchFamily="2" charset="-122"/>
              </a:rPr>
              <a:t>KHỞI ĐỘNG</a:t>
            </a:r>
            <a:endParaRPr lang="zh-CN" altLang="en-US" sz="4000" b="1" dirty="0">
              <a:solidFill>
                <a:schemeClr val="bg1"/>
              </a:solidFill>
              <a:latin typeface="Arial-SGK-TV" pitchFamily="2" charset="0"/>
              <a:ea typeface="字魂59号-创粗黑" panose="00000500000000000000" pitchFamily="2" charset="-122"/>
              <a:cs typeface="Arial-SGK-TV" pitchFamily="2" charset="0"/>
              <a:sym typeface="字魂59号-创粗黑" panose="00000500000000000000" pitchFamily="2" charset="-122"/>
            </a:endParaRPr>
          </a:p>
        </p:txBody>
      </p:sp>
      <p:sp>
        <p:nvSpPr>
          <p:cNvPr id="22" name="矩形 26">
            <a:extLst>
              <a:ext uri="{FF2B5EF4-FFF2-40B4-BE49-F238E27FC236}">
                <a16:creationId xmlns:a16="http://schemas.microsoft.com/office/drawing/2014/main" id="{F953D702-DA6F-4E12-96CD-D548CD86F11B}"/>
              </a:ext>
            </a:extLst>
          </p:cNvPr>
          <p:cNvSpPr/>
          <p:nvPr/>
        </p:nvSpPr>
        <p:spPr>
          <a:xfrm>
            <a:off x="3401990" y="1134095"/>
            <a:ext cx="5867400" cy="56188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en-US" altLang="zh-CN" sz="2800" b="1" dirty="0" smtClean="0">
                <a:solidFill>
                  <a:srgbClr val="FF0000"/>
                </a:solidFill>
                <a:latin typeface="Arial-SGK-TV" pitchFamily="2" charset="0"/>
                <a:ea typeface="字魂59号-创粗黑" panose="00000500000000000000" pitchFamily="2" charset="-122"/>
                <a:cs typeface="Arial-SGK-TV" pitchFamily="2" charset="0"/>
                <a:sym typeface="字魂59号-创粗黑" panose="00000500000000000000" pitchFamily="2" charset="-122"/>
              </a:rPr>
              <a:t>GỌI TÊN CÁC HÌNH SAU</a:t>
            </a:r>
            <a:endParaRPr lang="zh-CN" altLang="en-US" sz="2800" b="1" dirty="0">
              <a:solidFill>
                <a:srgbClr val="FF0000"/>
              </a:solidFill>
              <a:latin typeface="Arial-SGK-TV" pitchFamily="2" charset="0"/>
              <a:ea typeface="字魂59号-创粗黑" panose="00000500000000000000" pitchFamily="2" charset="-122"/>
              <a:cs typeface="Arial-SGK-TV" pitchFamily="2" charset="0"/>
              <a:sym typeface="字魂59号-创粗黑" panose="00000500000000000000" pitchFamily="2" charset="-122"/>
            </a:endParaRPr>
          </a:p>
        </p:txBody>
      </p:sp>
      <p:sp>
        <p:nvSpPr>
          <p:cNvPr id="15" name="MH_Other_6">
            <a:extLst>
              <a:ext uri="{FF2B5EF4-FFF2-40B4-BE49-F238E27FC236}">
                <a16:creationId xmlns:a16="http://schemas.microsoft.com/office/drawing/2014/main" id="{A86D06E3-80D7-478A-B128-3C60334D250B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958405" y="2941580"/>
            <a:ext cx="203297" cy="203370"/>
          </a:xfrm>
          <a:prstGeom prst="ellipse">
            <a:avLst/>
          </a:prstGeom>
          <a:gradFill>
            <a:gsLst>
              <a:gs pos="0">
                <a:srgbClr val="83B07B"/>
              </a:gs>
              <a:gs pos="51000">
                <a:srgbClr val="41977C"/>
              </a:gs>
              <a:gs pos="100000">
                <a:srgbClr val="008B8F"/>
              </a:gs>
            </a:gsLst>
            <a:lin ang="5400000" scaled="1"/>
          </a:gradFill>
          <a:ln w="5715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zh-CN" altLang="en-US" sz="2000" dirty="0">
              <a:solidFill>
                <a:srgbClr val="F2DC8E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pic>
        <p:nvPicPr>
          <p:cNvPr id="46" name="图片 4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07" y="2679295"/>
            <a:ext cx="1848063" cy="1585896"/>
          </a:xfrm>
          <a:prstGeom prst="rect">
            <a:avLst/>
          </a:prstGeom>
        </p:spPr>
      </p:pic>
      <p:pic>
        <p:nvPicPr>
          <p:cNvPr id="32" name="图片 36">
            <a:extLst>
              <a:ext uri="{FF2B5EF4-FFF2-40B4-BE49-F238E27FC236}">
                <a16:creationId xmlns:a16="http://schemas.microsoft.com/office/drawing/2014/main" id="{863A0E39-F2BC-47EB-A98F-322FDC1047F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52"/>
          <a:stretch/>
        </p:blipFill>
        <p:spPr>
          <a:xfrm>
            <a:off x="10041345" y="2240616"/>
            <a:ext cx="2148722" cy="4321763"/>
          </a:xfrm>
          <a:prstGeom prst="rect">
            <a:avLst/>
          </a:prstGeom>
        </p:spPr>
      </p:pic>
      <p:grpSp>
        <p:nvGrpSpPr>
          <p:cNvPr id="33" name="组合 23">
            <a:extLst>
              <a:ext uri="{FF2B5EF4-FFF2-40B4-BE49-F238E27FC236}">
                <a16:creationId xmlns:a16="http://schemas.microsoft.com/office/drawing/2014/main" id="{D078056E-1F4B-42F0-8763-113D2B78B80A}"/>
              </a:ext>
            </a:extLst>
          </p:cNvPr>
          <p:cNvGrpSpPr/>
          <p:nvPr/>
        </p:nvGrpSpPr>
        <p:grpSpPr>
          <a:xfrm>
            <a:off x="-13656" y="5604591"/>
            <a:ext cx="12203723" cy="1123362"/>
            <a:chOff x="-17585" y="5729324"/>
            <a:chExt cx="12203723" cy="1123362"/>
          </a:xfrm>
        </p:grpSpPr>
        <p:pic>
          <p:nvPicPr>
            <p:cNvPr id="34" name="图片 24">
              <a:extLst>
                <a:ext uri="{FF2B5EF4-FFF2-40B4-BE49-F238E27FC236}">
                  <a16:creationId xmlns:a16="http://schemas.microsoft.com/office/drawing/2014/main" id="{CA449711-1B44-4752-8EA2-8ABCD6836C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35" name="图片 25">
              <a:extLst>
                <a:ext uri="{FF2B5EF4-FFF2-40B4-BE49-F238E27FC236}">
                  <a16:creationId xmlns:a16="http://schemas.microsoft.com/office/drawing/2014/main" id="{F6BCE101-E94E-4459-BA5A-AA16AF7CE5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pic>
        <p:nvPicPr>
          <p:cNvPr id="36" name="图片 6" descr="图片包含 事情&#10;&#10;已生成高可信度的说明">
            <a:extLst>
              <a:ext uri="{FF2B5EF4-FFF2-40B4-BE49-F238E27FC236}">
                <a16:creationId xmlns:a16="http://schemas.microsoft.com/office/drawing/2014/main" id="{632AEA72-9111-4B90-88A5-C60C56F4E00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63209"/>
            <a:ext cx="1176686" cy="1176686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2249896" y="2678861"/>
            <a:ext cx="1476760" cy="147676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328233" y="2679295"/>
            <a:ext cx="1386767" cy="1293243"/>
          </a:xfrm>
          <a:prstGeom prst="rect">
            <a:avLst/>
          </a:prstGeom>
          <a:solidFill>
            <a:srgbClr val="00B050"/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6345172" y="3144950"/>
            <a:ext cx="1615093" cy="871032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Isosceles Triangle 3"/>
          <p:cNvSpPr/>
          <p:nvPr/>
        </p:nvSpPr>
        <p:spPr>
          <a:xfrm>
            <a:off x="8412190" y="2651547"/>
            <a:ext cx="1296818" cy="1344071"/>
          </a:xfrm>
          <a:prstGeom prst="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211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1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6684088" y="1123548"/>
            <a:ext cx="5258658" cy="2667000"/>
            <a:chOff x="872575" y="1000462"/>
            <a:chExt cx="9338225" cy="5019338"/>
          </a:xfrm>
        </p:grpSpPr>
        <p:grpSp>
          <p:nvGrpSpPr>
            <p:cNvPr id="23" name="组合 22"/>
            <p:cNvGrpSpPr/>
            <p:nvPr/>
          </p:nvGrpSpPr>
          <p:grpSpPr>
            <a:xfrm>
              <a:off x="1220964" y="2210239"/>
              <a:ext cx="8989836" cy="3809561"/>
              <a:chOff x="1828800" y="932842"/>
              <a:chExt cx="12772509" cy="4993542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36" name="圆角矩形 35"/>
              <p:cNvSpPr/>
              <p:nvPr/>
            </p:nvSpPr>
            <p:spPr>
              <a:xfrm flipV="1">
                <a:off x="1828800" y="932842"/>
                <a:ext cx="12772509" cy="4993542"/>
              </a:xfrm>
              <a:prstGeom prst="roundRect">
                <a:avLst>
                  <a:gd name="adj" fmla="val 8395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37" name="圆角矩形 36"/>
              <p:cNvSpPr/>
              <p:nvPr/>
            </p:nvSpPr>
            <p:spPr>
              <a:xfrm flipV="1">
                <a:off x="1930550" y="1007532"/>
                <a:ext cx="12569383" cy="4844129"/>
              </a:xfrm>
              <a:prstGeom prst="roundRect">
                <a:avLst>
                  <a:gd name="adj" fmla="val 8395"/>
                </a:avLst>
              </a:prstGeom>
              <a:noFill/>
              <a:ln>
                <a:solidFill>
                  <a:srgbClr val="F2DC8E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</p:grpSp>
        <p:pic>
          <p:nvPicPr>
            <p:cNvPr id="26" name="图片 25">
              <a:extLst>
                <a:ext uri="{FF2B5EF4-FFF2-40B4-BE49-F238E27FC236}">
                  <a16:creationId xmlns:a16="http://schemas.microsoft.com/office/drawing/2014/main" id="{7A2060F1-955B-4EA4-BDE4-2B419FD19A6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575" y="1000462"/>
              <a:ext cx="1954430" cy="1646052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0" y="-65300"/>
            <a:ext cx="12192000" cy="1085921"/>
            <a:chOff x="3389214" y="686792"/>
            <a:chExt cx="5249261" cy="711285"/>
          </a:xfrm>
        </p:grpSpPr>
        <p:sp>
          <p:nvSpPr>
            <p:cNvPr id="34" name="圆角矩形 33"/>
            <p:cNvSpPr/>
            <p:nvPr/>
          </p:nvSpPr>
          <p:spPr>
            <a:xfrm flipV="1">
              <a:off x="3389214" y="727074"/>
              <a:ext cx="5249261" cy="667115"/>
            </a:xfrm>
            <a:prstGeom prst="roundRect">
              <a:avLst>
                <a:gd name="adj" fmla="val 8395"/>
              </a:avLst>
            </a:prstGeom>
            <a:solidFill>
              <a:srgbClr val="1273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35" name="矩形 34">
              <a:extLst>
                <a:ext uri="{FF2B5EF4-FFF2-40B4-BE49-F238E27FC236}">
                  <a16:creationId xmlns:a16="http://schemas.microsoft.com/office/drawing/2014/main" id="{F953D702-DA6F-4E12-96CD-D548CD86F11B}"/>
                </a:ext>
              </a:extLst>
            </p:cNvPr>
            <p:cNvSpPr/>
            <p:nvPr/>
          </p:nvSpPr>
          <p:spPr>
            <a:xfrm>
              <a:off x="3506138" y="686792"/>
              <a:ext cx="4764096" cy="71128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endParaRPr lang="zh-CN" altLang="en-US" sz="3599" b="1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pic>
        <p:nvPicPr>
          <p:cNvPr id="38" name="图片 37">
            <a:extLst>
              <a:ext uri="{FF2B5EF4-FFF2-40B4-BE49-F238E27FC236}">
                <a16:creationId xmlns:a16="http://schemas.microsoft.com/office/drawing/2014/main" id="{84AAB19D-F985-4FCB-B287-53FA43C213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5970" y="4720848"/>
            <a:ext cx="3193781" cy="2134577"/>
          </a:xfrm>
          <a:prstGeom prst="rect">
            <a:avLst/>
          </a:prstGeom>
        </p:spPr>
      </p:pic>
      <p:grpSp>
        <p:nvGrpSpPr>
          <p:cNvPr id="7" name="Nhóm 6">
            <a:extLst>
              <a:ext uri="{FF2B5EF4-FFF2-40B4-BE49-F238E27FC236}">
                <a16:creationId xmlns:a16="http://schemas.microsoft.com/office/drawing/2014/main" id="{E7FC9BEF-63F5-4193-987A-444D37760994}"/>
              </a:ext>
            </a:extLst>
          </p:cNvPr>
          <p:cNvGrpSpPr/>
          <p:nvPr/>
        </p:nvGrpSpPr>
        <p:grpSpPr>
          <a:xfrm>
            <a:off x="229490" y="1790758"/>
            <a:ext cx="6323709" cy="4381442"/>
            <a:chOff x="229490" y="1790758"/>
            <a:chExt cx="6323709" cy="4381442"/>
          </a:xfrm>
        </p:grpSpPr>
        <p:sp>
          <p:nvSpPr>
            <p:cNvPr id="41" name="圆角矩形 33">
              <a:extLst>
                <a:ext uri="{FF2B5EF4-FFF2-40B4-BE49-F238E27FC236}">
                  <a16:creationId xmlns:a16="http://schemas.microsoft.com/office/drawing/2014/main" id="{4C899CE4-B7C4-4AF4-A6F7-F12BA94CDE62}"/>
                </a:ext>
              </a:extLst>
            </p:cNvPr>
            <p:cNvSpPr/>
            <p:nvPr/>
          </p:nvSpPr>
          <p:spPr>
            <a:xfrm flipV="1">
              <a:off x="229490" y="1790758"/>
              <a:ext cx="6323709" cy="4381442"/>
            </a:xfrm>
            <a:prstGeom prst="roundRect">
              <a:avLst>
                <a:gd name="adj" fmla="val 8395"/>
              </a:avLst>
            </a:prstGeom>
            <a:noFill/>
            <a:ln>
              <a:solidFill>
                <a:srgbClr val="12735D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3" name="Hình Bầu dục 2">
              <a:extLst>
                <a:ext uri="{FF2B5EF4-FFF2-40B4-BE49-F238E27FC236}">
                  <a16:creationId xmlns:a16="http://schemas.microsoft.com/office/drawing/2014/main" id="{003FB740-7A2C-4851-AD21-7E908F9CEE34}"/>
                </a:ext>
              </a:extLst>
            </p:cNvPr>
            <p:cNvSpPr/>
            <p:nvPr/>
          </p:nvSpPr>
          <p:spPr>
            <a:xfrm>
              <a:off x="2362200" y="3562379"/>
              <a:ext cx="838200" cy="838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Hình Bầu dục 41">
              <a:extLst>
                <a:ext uri="{FF2B5EF4-FFF2-40B4-BE49-F238E27FC236}">
                  <a16:creationId xmlns:a16="http://schemas.microsoft.com/office/drawing/2014/main" id="{55698301-C01B-46F5-A175-1A894D27723F}"/>
                </a:ext>
              </a:extLst>
            </p:cNvPr>
            <p:cNvSpPr/>
            <p:nvPr/>
          </p:nvSpPr>
          <p:spPr>
            <a:xfrm>
              <a:off x="3733800" y="4419600"/>
              <a:ext cx="838200" cy="838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Hình Bầu dục 42">
              <a:extLst>
                <a:ext uri="{FF2B5EF4-FFF2-40B4-BE49-F238E27FC236}">
                  <a16:creationId xmlns:a16="http://schemas.microsoft.com/office/drawing/2014/main" id="{E92E12B2-E8C0-4F6F-A5D8-E1A2FD9B6D5B}"/>
                </a:ext>
              </a:extLst>
            </p:cNvPr>
            <p:cNvSpPr/>
            <p:nvPr/>
          </p:nvSpPr>
          <p:spPr>
            <a:xfrm>
              <a:off x="381000" y="1998169"/>
              <a:ext cx="1219200" cy="1219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Hình Bầu dục 43">
              <a:extLst>
                <a:ext uri="{FF2B5EF4-FFF2-40B4-BE49-F238E27FC236}">
                  <a16:creationId xmlns:a16="http://schemas.microsoft.com/office/drawing/2014/main" id="{76D9FCB8-ED72-4DFB-9DEF-2D8F245DC35B}"/>
                </a:ext>
              </a:extLst>
            </p:cNvPr>
            <p:cNvSpPr/>
            <p:nvPr/>
          </p:nvSpPr>
          <p:spPr>
            <a:xfrm>
              <a:off x="1590040" y="4838700"/>
              <a:ext cx="634089" cy="63408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Hình chữ nhật 3">
              <a:extLst>
                <a:ext uri="{FF2B5EF4-FFF2-40B4-BE49-F238E27FC236}">
                  <a16:creationId xmlns:a16="http://schemas.microsoft.com/office/drawing/2014/main" id="{A85F024F-375B-481E-AAC4-A9D19B88B1DA}"/>
                </a:ext>
              </a:extLst>
            </p:cNvPr>
            <p:cNvSpPr/>
            <p:nvPr/>
          </p:nvSpPr>
          <p:spPr>
            <a:xfrm>
              <a:off x="4038600" y="3424780"/>
              <a:ext cx="2400299" cy="713706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Hình chữ nhật 44">
              <a:extLst>
                <a:ext uri="{FF2B5EF4-FFF2-40B4-BE49-F238E27FC236}">
                  <a16:creationId xmlns:a16="http://schemas.microsoft.com/office/drawing/2014/main" id="{B47F686A-4133-4467-8E1B-3FBC50B318E4}"/>
                </a:ext>
              </a:extLst>
            </p:cNvPr>
            <p:cNvSpPr/>
            <p:nvPr/>
          </p:nvSpPr>
          <p:spPr>
            <a:xfrm rot="5400000">
              <a:off x="388549" y="4786043"/>
              <a:ext cx="1295854" cy="63408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Hình chữ nhật 4">
              <a:extLst>
                <a:ext uri="{FF2B5EF4-FFF2-40B4-BE49-F238E27FC236}">
                  <a16:creationId xmlns:a16="http://schemas.microsoft.com/office/drawing/2014/main" id="{2A1BD587-4A9E-47B1-97DF-B70FEEC8130A}"/>
                </a:ext>
              </a:extLst>
            </p:cNvPr>
            <p:cNvSpPr/>
            <p:nvPr/>
          </p:nvSpPr>
          <p:spPr>
            <a:xfrm>
              <a:off x="2341569" y="2010381"/>
              <a:ext cx="1219200" cy="1219200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Hình chữ nhật 45">
              <a:extLst>
                <a:ext uri="{FF2B5EF4-FFF2-40B4-BE49-F238E27FC236}">
                  <a16:creationId xmlns:a16="http://schemas.microsoft.com/office/drawing/2014/main" id="{9BAD584E-1066-4A60-9957-944E8B7DBAE5}"/>
                </a:ext>
              </a:extLst>
            </p:cNvPr>
            <p:cNvSpPr/>
            <p:nvPr/>
          </p:nvSpPr>
          <p:spPr>
            <a:xfrm>
              <a:off x="2528316" y="4895473"/>
              <a:ext cx="921582" cy="921582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am giác Cân 5">
              <a:extLst>
                <a:ext uri="{FF2B5EF4-FFF2-40B4-BE49-F238E27FC236}">
                  <a16:creationId xmlns:a16="http://schemas.microsoft.com/office/drawing/2014/main" id="{8AA42A24-1482-438C-B66A-87A3751EDAC0}"/>
                </a:ext>
              </a:extLst>
            </p:cNvPr>
            <p:cNvSpPr/>
            <p:nvPr/>
          </p:nvSpPr>
          <p:spPr>
            <a:xfrm>
              <a:off x="4213564" y="2085398"/>
              <a:ext cx="2188585" cy="1019781"/>
            </a:xfrm>
            <a:prstGeom prst="triangl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am giác Cân 46">
              <a:extLst>
                <a:ext uri="{FF2B5EF4-FFF2-40B4-BE49-F238E27FC236}">
                  <a16:creationId xmlns:a16="http://schemas.microsoft.com/office/drawing/2014/main" id="{7824AC06-1CAE-4920-976D-EA206F90B08D}"/>
                </a:ext>
              </a:extLst>
            </p:cNvPr>
            <p:cNvSpPr/>
            <p:nvPr/>
          </p:nvSpPr>
          <p:spPr>
            <a:xfrm>
              <a:off x="4630027" y="4892022"/>
              <a:ext cx="1044236" cy="824918"/>
            </a:xfrm>
            <a:prstGeom prst="triangl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am giác Cân 47">
              <a:extLst>
                <a:ext uri="{FF2B5EF4-FFF2-40B4-BE49-F238E27FC236}">
                  <a16:creationId xmlns:a16="http://schemas.microsoft.com/office/drawing/2014/main" id="{108C6750-FC37-416D-A334-E77E15B38C71}"/>
                </a:ext>
              </a:extLst>
            </p:cNvPr>
            <p:cNvSpPr/>
            <p:nvPr/>
          </p:nvSpPr>
          <p:spPr>
            <a:xfrm>
              <a:off x="395657" y="3308832"/>
              <a:ext cx="838200" cy="1012213"/>
            </a:xfrm>
            <a:prstGeom prst="triangle">
              <a:avLst>
                <a:gd name="adj" fmla="val 0"/>
              </a:avLst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Hình chữ nhật 45">
              <a:extLst>
                <a:ext uri="{FF2B5EF4-FFF2-40B4-BE49-F238E27FC236}">
                  <a16:creationId xmlns:a16="http://schemas.microsoft.com/office/drawing/2014/main" id="{9BAD584E-1066-4A60-9957-944E8B7DBAE5}"/>
                </a:ext>
              </a:extLst>
            </p:cNvPr>
            <p:cNvSpPr/>
            <p:nvPr/>
          </p:nvSpPr>
          <p:spPr>
            <a:xfrm>
              <a:off x="5507653" y="4459514"/>
              <a:ext cx="526236" cy="509714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" name="Hộp Văn bản 48">
            <a:extLst>
              <a:ext uri="{FF2B5EF4-FFF2-40B4-BE49-F238E27FC236}">
                <a16:creationId xmlns:a16="http://schemas.microsoft.com/office/drawing/2014/main" id="{3BEC4B59-2C33-4829-986A-37302B54BB54}"/>
              </a:ext>
            </a:extLst>
          </p:cNvPr>
          <p:cNvSpPr txBox="1"/>
          <p:nvPr/>
        </p:nvSpPr>
        <p:spPr>
          <a:xfrm>
            <a:off x="719430" y="58714"/>
            <a:ext cx="11670321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2600">
                <a:solidFill>
                  <a:schemeClr val="bg1"/>
                </a:solidFill>
                <a:latin typeface="#9Slide03 Comfortaa Bold" panose="00000800000000000000" pitchFamily="2" charset="0"/>
                <a:ea typeface="Tahoma" panose="020B0604030504040204" pitchFamily="34" charset="0"/>
                <a:cs typeface="Aharoni" panose="02010803020104030203" pitchFamily="2" charset="-79"/>
              </a:rPr>
              <a:t>Có bao nhiêu hình tròn? Bao nhiêu hình vuông? Bao nhiêu hình tam giác? Bao nhiêu hình chữ nhật? </a:t>
            </a:r>
            <a:endParaRPr lang="vi-VN" altLang="en-US" sz="2600">
              <a:solidFill>
                <a:schemeClr val="bg1"/>
              </a:solidFill>
              <a:latin typeface="#9Slide03 Comfortaa Bold" panose="00000800000000000000" pitchFamily="2" charset="0"/>
              <a:ea typeface="Tahoma" panose="020B0604030504040204" pitchFamily="34" charset="0"/>
              <a:cs typeface="Aharoni" panose="02010803020104030203" pitchFamily="2" charset="-79"/>
            </a:endParaRPr>
          </a:p>
        </p:txBody>
      </p:sp>
      <p:sp>
        <p:nvSpPr>
          <p:cNvPr id="50" name="Oval 4">
            <a:extLst>
              <a:ext uri="{FF2B5EF4-FFF2-40B4-BE49-F238E27FC236}">
                <a16:creationId xmlns:a16="http://schemas.microsoft.com/office/drawing/2014/main" id="{778F3B03-D169-4A2C-96CB-C8365FD71448}"/>
              </a:ext>
            </a:extLst>
          </p:cNvPr>
          <p:cNvSpPr/>
          <p:nvPr/>
        </p:nvSpPr>
        <p:spPr>
          <a:xfrm>
            <a:off x="73818" y="196023"/>
            <a:ext cx="614363" cy="57626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5" tIns="34289" rIns="68565" bIns="34289" anchor="ctr"/>
          <a:lstStyle/>
          <a:p>
            <a:pPr algn="ctr" defTabSz="68563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prstClr val="white"/>
                </a:solidFill>
              </a:rPr>
              <a:t>1</a:t>
            </a:r>
            <a:endParaRPr lang="vi-VN" sz="3600" b="1">
              <a:solidFill>
                <a:prstClr val="white"/>
              </a:solidFill>
            </a:endParaRPr>
          </a:p>
        </p:txBody>
      </p:sp>
      <p:sp>
        <p:nvSpPr>
          <p:cNvPr id="51" name="Oval 13">
            <a:extLst>
              <a:ext uri="{FF2B5EF4-FFF2-40B4-BE49-F238E27FC236}">
                <a16:creationId xmlns:a16="http://schemas.microsoft.com/office/drawing/2014/main" id="{24B49EE5-721A-4517-BBDF-F93EBF86058E}"/>
              </a:ext>
            </a:extLst>
          </p:cNvPr>
          <p:cNvSpPr/>
          <p:nvPr/>
        </p:nvSpPr>
        <p:spPr>
          <a:xfrm>
            <a:off x="7363617" y="3063662"/>
            <a:ext cx="560387" cy="49688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anchor="ctr"/>
          <a:lstStyle/>
          <a:p>
            <a:pPr algn="ctr"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52" name="Rectangle 14">
            <a:extLst>
              <a:ext uri="{FF2B5EF4-FFF2-40B4-BE49-F238E27FC236}">
                <a16:creationId xmlns:a16="http://schemas.microsoft.com/office/drawing/2014/main" id="{82C6057B-E321-4D3C-A4CA-38BB7BA63FD9}"/>
              </a:ext>
            </a:extLst>
          </p:cNvPr>
          <p:cNvSpPr/>
          <p:nvPr/>
        </p:nvSpPr>
        <p:spPr>
          <a:xfrm>
            <a:off x="8320003" y="3140310"/>
            <a:ext cx="406400" cy="38258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91432" tIns="45716" rIns="91432" bIns="45716" anchor="ctr"/>
          <a:lstStyle/>
          <a:p>
            <a:pPr algn="ctr"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53" name="Isosceles Triangle 15">
            <a:extLst>
              <a:ext uri="{FF2B5EF4-FFF2-40B4-BE49-F238E27FC236}">
                <a16:creationId xmlns:a16="http://schemas.microsoft.com/office/drawing/2014/main" id="{75A21B97-D169-4676-B237-0DB1AC8AF924}"/>
              </a:ext>
            </a:extLst>
          </p:cNvPr>
          <p:cNvSpPr/>
          <p:nvPr/>
        </p:nvSpPr>
        <p:spPr>
          <a:xfrm>
            <a:off x="9360577" y="3171500"/>
            <a:ext cx="706437" cy="330200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32" tIns="45716" rIns="91432" bIns="45716" anchor="ctr"/>
          <a:lstStyle/>
          <a:p>
            <a:pPr algn="ctr"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54" name="Rectangle 16">
            <a:extLst>
              <a:ext uri="{FF2B5EF4-FFF2-40B4-BE49-F238E27FC236}">
                <a16:creationId xmlns:a16="http://schemas.microsoft.com/office/drawing/2014/main" id="{81FEB303-C7EE-44A4-8FBA-FA526C2074AC}"/>
              </a:ext>
            </a:extLst>
          </p:cNvPr>
          <p:cNvSpPr/>
          <p:nvPr/>
        </p:nvSpPr>
        <p:spPr>
          <a:xfrm>
            <a:off x="10518327" y="3191108"/>
            <a:ext cx="674688" cy="31059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anchor="ctr"/>
          <a:lstStyle/>
          <a:p>
            <a:pPr algn="ctr"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55" name="TextBox 17">
            <a:extLst>
              <a:ext uri="{FF2B5EF4-FFF2-40B4-BE49-F238E27FC236}">
                <a16:creationId xmlns:a16="http://schemas.microsoft.com/office/drawing/2014/main" id="{D437AA72-4FBA-4C1F-A798-21F79B6B1E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35082" y="2394087"/>
            <a:ext cx="419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>
            <a:spAutoFit/>
          </a:bodyPr>
          <a:lstStyle>
            <a:lvl1pPr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UTM Avo" panose="02040603050506020204" pitchFamily="18" charset="0"/>
              </a:rPr>
              <a:t>4</a:t>
            </a:r>
          </a:p>
        </p:txBody>
      </p:sp>
      <p:sp>
        <p:nvSpPr>
          <p:cNvPr id="56" name="TextBox 18">
            <a:extLst>
              <a:ext uri="{FF2B5EF4-FFF2-40B4-BE49-F238E27FC236}">
                <a16:creationId xmlns:a16="http://schemas.microsoft.com/office/drawing/2014/main" id="{AAA573A3-E598-4AB4-B82E-14212D45DD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7071" y="2399603"/>
            <a:ext cx="419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>
            <a:spAutoFit/>
          </a:bodyPr>
          <a:lstStyle>
            <a:lvl1pPr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UTM Avo" panose="02040603050506020204" pitchFamily="18" charset="0"/>
              </a:rPr>
              <a:t>3</a:t>
            </a:r>
          </a:p>
        </p:txBody>
      </p:sp>
      <p:sp>
        <p:nvSpPr>
          <p:cNvPr id="57" name="TextBox 19">
            <a:extLst>
              <a:ext uri="{FF2B5EF4-FFF2-40B4-BE49-F238E27FC236}">
                <a16:creationId xmlns:a16="http://schemas.microsoft.com/office/drawing/2014/main" id="{6144D721-82CA-4567-9398-00548CE870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1708" y="2400846"/>
            <a:ext cx="419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>
            <a:spAutoFit/>
          </a:bodyPr>
          <a:lstStyle>
            <a:lvl1pPr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3</a:t>
            </a:r>
            <a:endParaRPr lang="en-US" altLang="en-US" sz="32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58" name="TextBox 20">
            <a:extLst>
              <a:ext uri="{FF2B5EF4-FFF2-40B4-BE49-F238E27FC236}">
                <a16:creationId xmlns:a16="http://schemas.microsoft.com/office/drawing/2014/main" id="{89BD908B-FD5C-42F6-A9B9-49B1CBE3E3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46121" y="2400846"/>
            <a:ext cx="419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>
            <a:spAutoFit/>
          </a:bodyPr>
          <a:lstStyle>
            <a:lvl1pPr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UTM Avo" panose="02040603050506020204" pitchFamily="18" charset="0"/>
              </a:rPr>
              <a:t>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5263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2" grpId="0" animBg="1"/>
      <p:bldP spid="53" grpId="0" animBg="1"/>
      <p:bldP spid="54" grpId="0" animBg="1"/>
      <p:bldP spid="55" grpId="0"/>
      <p:bldP spid="56" grpId="0"/>
      <p:bldP spid="57" grpId="0"/>
      <p:bldP spid="5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组合 21">
            <a:extLst>
              <a:ext uri="{FF2B5EF4-FFF2-40B4-BE49-F238E27FC236}">
                <a16:creationId xmlns:a16="http://schemas.microsoft.com/office/drawing/2014/main" id="{19297107-CE77-42B5-9237-6E37CAC8E5C7}"/>
              </a:ext>
            </a:extLst>
          </p:cNvPr>
          <p:cNvGrpSpPr/>
          <p:nvPr/>
        </p:nvGrpSpPr>
        <p:grpSpPr>
          <a:xfrm>
            <a:off x="7375317" y="3085257"/>
            <a:ext cx="4444756" cy="1565011"/>
            <a:chOff x="872575" y="1000462"/>
            <a:chExt cx="9338225" cy="5019338"/>
          </a:xfrm>
        </p:grpSpPr>
        <p:grpSp>
          <p:nvGrpSpPr>
            <p:cNvPr id="83" name="组合 22">
              <a:extLst>
                <a:ext uri="{FF2B5EF4-FFF2-40B4-BE49-F238E27FC236}">
                  <a16:creationId xmlns:a16="http://schemas.microsoft.com/office/drawing/2014/main" id="{8FCD52FC-B214-4589-A197-C2461603CB89}"/>
                </a:ext>
              </a:extLst>
            </p:cNvPr>
            <p:cNvGrpSpPr/>
            <p:nvPr/>
          </p:nvGrpSpPr>
          <p:grpSpPr>
            <a:xfrm>
              <a:off x="1220964" y="2210239"/>
              <a:ext cx="8989836" cy="3809561"/>
              <a:chOff x="1828800" y="932842"/>
              <a:chExt cx="12772509" cy="4993542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85" name="圆角矩形 35">
                <a:extLst>
                  <a:ext uri="{FF2B5EF4-FFF2-40B4-BE49-F238E27FC236}">
                    <a16:creationId xmlns:a16="http://schemas.microsoft.com/office/drawing/2014/main" id="{5F720788-0985-4E9D-94A4-505E33818991}"/>
                  </a:ext>
                </a:extLst>
              </p:cNvPr>
              <p:cNvSpPr/>
              <p:nvPr/>
            </p:nvSpPr>
            <p:spPr>
              <a:xfrm flipV="1">
                <a:off x="1828800" y="932842"/>
                <a:ext cx="12772509" cy="4993542"/>
              </a:xfrm>
              <a:prstGeom prst="roundRect">
                <a:avLst>
                  <a:gd name="adj" fmla="val 8395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86" name="圆角矩形 36">
                <a:extLst>
                  <a:ext uri="{FF2B5EF4-FFF2-40B4-BE49-F238E27FC236}">
                    <a16:creationId xmlns:a16="http://schemas.microsoft.com/office/drawing/2014/main" id="{DECDCEDB-6D24-4338-A406-8887755FDADF}"/>
                  </a:ext>
                </a:extLst>
              </p:cNvPr>
              <p:cNvSpPr/>
              <p:nvPr/>
            </p:nvSpPr>
            <p:spPr>
              <a:xfrm flipV="1">
                <a:off x="1930550" y="1007532"/>
                <a:ext cx="12569383" cy="4844129"/>
              </a:xfrm>
              <a:prstGeom prst="roundRect">
                <a:avLst>
                  <a:gd name="adj" fmla="val 8395"/>
                </a:avLst>
              </a:prstGeom>
              <a:noFill/>
              <a:ln>
                <a:solidFill>
                  <a:srgbClr val="F2DC8E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</p:grpSp>
        <p:pic>
          <p:nvPicPr>
            <p:cNvPr id="84" name="图片 25">
              <a:extLst>
                <a:ext uri="{FF2B5EF4-FFF2-40B4-BE49-F238E27FC236}">
                  <a16:creationId xmlns:a16="http://schemas.microsoft.com/office/drawing/2014/main" id="{7A4EC275-2F82-4E4E-AA21-106B2242E09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575" y="1000462"/>
              <a:ext cx="1954430" cy="1646052"/>
            </a:xfrm>
            <a:prstGeom prst="rect">
              <a:avLst/>
            </a:prstGeom>
          </p:spPr>
        </p:pic>
      </p:grpSp>
      <p:grpSp>
        <p:nvGrpSpPr>
          <p:cNvPr id="77" name="组合 21">
            <a:extLst>
              <a:ext uri="{FF2B5EF4-FFF2-40B4-BE49-F238E27FC236}">
                <a16:creationId xmlns:a16="http://schemas.microsoft.com/office/drawing/2014/main" id="{AC840CB9-8491-44EE-B7B7-6E6552227358}"/>
              </a:ext>
            </a:extLst>
          </p:cNvPr>
          <p:cNvGrpSpPr/>
          <p:nvPr/>
        </p:nvGrpSpPr>
        <p:grpSpPr>
          <a:xfrm>
            <a:off x="7331774" y="1397733"/>
            <a:ext cx="4496214" cy="1565011"/>
            <a:chOff x="872575" y="1000462"/>
            <a:chExt cx="9338225" cy="5019338"/>
          </a:xfrm>
        </p:grpSpPr>
        <p:grpSp>
          <p:nvGrpSpPr>
            <p:cNvPr id="78" name="组合 22">
              <a:extLst>
                <a:ext uri="{FF2B5EF4-FFF2-40B4-BE49-F238E27FC236}">
                  <a16:creationId xmlns:a16="http://schemas.microsoft.com/office/drawing/2014/main" id="{4258E2CC-12FD-45EA-A7A7-76CD73D237D1}"/>
                </a:ext>
              </a:extLst>
            </p:cNvPr>
            <p:cNvGrpSpPr/>
            <p:nvPr/>
          </p:nvGrpSpPr>
          <p:grpSpPr>
            <a:xfrm>
              <a:off x="1220964" y="2210239"/>
              <a:ext cx="8989836" cy="3809561"/>
              <a:chOff x="1828800" y="932842"/>
              <a:chExt cx="12772509" cy="4993542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80" name="圆角矩形 35">
                <a:extLst>
                  <a:ext uri="{FF2B5EF4-FFF2-40B4-BE49-F238E27FC236}">
                    <a16:creationId xmlns:a16="http://schemas.microsoft.com/office/drawing/2014/main" id="{084CD077-079E-44AD-9477-A9D0425C7860}"/>
                  </a:ext>
                </a:extLst>
              </p:cNvPr>
              <p:cNvSpPr/>
              <p:nvPr/>
            </p:nvSpPr>
            <p:spPr>
              <a:xfrm flipV="1">
                <a:off x="1828800" y="932842"/>
                <a:ext cx="12772509" cy="4993542"/>
              </a:xfrm>
              <a:prstGeom prst="roundRect">
                <a:avLst>
                  <a:gd name="adj" fmla="val 8395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81" name="圆角矩形 36">
                <a:extLst>
                  <a:ext uri="{FF2B5EF4-FFF2-40B4-BE49-F238E27FC236}">
                    <a16:creationId xmlns:a16="http://schemas.microsoft.com/office/drawing/2014/main" id="{6B6356A5-68E4-4858-A765-699207991FFE}"/>
                  </a:ext>
                </a:extLst>
              </p:cNvPr>
              <p:cNvSpPr/>
              <p:nvPr/>
            </p:nvSpPr>
            <p:spPr>
              <a:xfrm flipV="1">
                <a:off x="1930550" y="1007532"/>
                <a:ext cx="12569383" cy="4844129"/>
              </a:xfrm>
              <a:prstGeom prst="roundRect">
                <a:avLst>
                  <a:gd name="adj" fmla="val 8395"/>
                </a:avLst>
              </a:prstGeom>
              <a:noFill/>
              <a:ln>
                <a:solidFill>
                  <a:srgbClr val="F2DC8E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</p:grpSp>
        <p:pic>
          <p:nvPicPr>
            <p:cNvPr id="79" name="图片 25">
              <a:extLst>
                <a:ext uri="{FF2B5EF4-FFF2-40B4-BE49-F238E27FC236}">
                  <a16:creationId xmlns:a16="http://schemas.microsoft.com/office/drawing/2014/main" id="{37417CFF-3F3A-447E-BBF2-83E3BD1DFA1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575" y="1000462"/>
              <a:ext cx="1954430" cy="1646052"/>
            </a:xfrm>
            <a:prstGeom prst="rect">
              <a:avLst/>
            </a:prstGeom>
          </p:spPr>
        </p:pic>
      </p:grpSp>
      <p:pic>
        <p:nvPicPr>
          <p:cNvPr id="70" name="图片 6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09343" y="5071867"/>
            <a:ext cx="1279355" cy="1762128"/>
          </a:xfrm>
          <a:prstGeom prst="rect">
            <a:avLst/>
          </a:prstGeom>
        </p:spPr>
      </p:pic>
      <p:grpSp>
        <p:nvGrpSpPr>
          <p:cNvPr id="8" name="Nhóm 7">
            <a:extLst>
              <a:ext uri="{FF2B5EF4-FFF2-40B4-BE49-F238E27FC236}">
                <a16:creationId xmlns:a16="http://schemas.microsoft.com/office/drawing/2014/main" id="{3EE75ADB-89CC-4A6B-A1F1-D236C3FD5BBE}"/>
              </a:ext>
            </a:extLst>
          </p:cNvPr>
          <p:cNvGrpSpPr/>
          <p:nvPr/>
        </p:nvGrpSpPr>
        <p:grpSpPr>
          <a:xfrm>
            <a:off x="15766" y="-38100"/>
            <a:ext cx="12160468" cy="1143000"/>
            <a:chOff x="15766" y="-38100"/>
            <a:chExt cx="12160468" cy="1143000"/>
          </a:xfrm>
        </p:grpSpPr>
        <p:sp>
          <p:nvSpPr>
            <p:cNvPr id="21" name="圆角矩形 20"/>
            <p:cNvSpPr/>
            <p:nvPr/>
          </p:nvSpPr>
          <p:spPr>
            <a:xfrm flipV="1">
              <a:off x="15766" y="18391"/>
              <a:ext cx="12160468" cy="901363"/>
            </a:xfrm>
            <a:prstGeom prst="roundRect">
              <a:avLst>
                <a:gd name="adj" fmla="val 8395"/>
              </a:avLst>
            </a:prstGeom>
            <a:solidFill>
              <a:srgbClr val="1273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9" name="Oval 4">
              <a:extLst>
                <a:ext uri="{FF2B5EF4-FFF2-40B4-BE49-F238E27FC236}">
                  <a16:creationId xmlns:a16="http://schemas.microsoft.com/office/drawing/2014/main" id="{E9C87FD9-A4A9-469B-A0AC-7170A022E162}"/>
                </a:ext>
              </a:extLst>
            </p:cNvPr>
            <p:cNvSpPr/>
            <p:nvPr/>
          </p:nvSpPr>
          <p:spPr>
            <a:xfrm>
              <a:off x="381000" y="161925"/>
              <a:ext cx="614363" cy="576263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65" tIns="34289" rIns="68565" bIns="34289" anchor="ctr"/>
            <a:lstStyle/>
            <a:p>
              <a:pPr algn="ctr" defTabSz="68563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b="1">
                  <a:solidFill>
                    <a:prstClr val="white"/>
                  </a:solidFill>
                </a:rPr>
                <a:t>2</a:t>
              </a:r>
              <a:endParaRPr lang="vi-VN" sz="3600" b="1">
                <a:solidFill>
                  <a:prstClr val="white"/>
                </a:solidFill>
              </a:endParaRPr>
            </a:p>
          </p:txBody>
        </p:sp>
        <p:sp>
          <p:nvSpPr>
            <p:cNvPr id="71" name="Title 1">
              <a:extLst>
                <a:ext uri="{FF2B5EF4-FFF2-40B4-BE49-F238E27FC236}">
                  <a16:creationId xmlns:a16="http://schemas.microsoft.com/office/drawing/2014/main" id="{F8B045B9-3F8F-42FD-9419-0DE8834015D9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944563" y="-38100"/>
              <a:ext cx="11231671" cy="1143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827" tIns="60913" rIns="121827" bIns="60913" anchor="ctr"/>
            <a:lstStyle>
              <a:lvl1pPr defTabSz="1217613">
                <a:defRPr sz="2400">
                  <a:solidFill>
                    <a:schemeClr val="tx1"/>
                  </a:solidFill>
                  <a:latin typeface=".VnArial" panose="020B7200000000000000" pitchFamily="34" charset="0"/>
                </a:defRPr>
              </a:lvl1pPr>
              <a:lvl2pPr marL="742950" indent="-285750" defTabSz="1217613">
                <a:defRPr sz="2400">
                  <a:solidFill>
                    <a:schemeClr val="tx1"/>
                  </a:solidFill>
                  <a:latin typeface=".VnArial" panose="020B7200000000000000" pitchFamily="34" charset="0"/>
                </a:defRPr>
              </a:lvl2pPr>
              <a:lvl3pPr marL="1143000" indent="-228600" defTabSz="1217613">
                <a:defRPr sz="2400">
                  <a:solidFill>
                    <a:schemeClr val="tx1"/>
                  </a:solidFill>
                  <a:latin typeface=".VnArial" panose="020B7200000000000000" pitchFamily="34" charset="0"/>
                </a:defRPr>
              </a:lvl3pPr>
              <a:lvl4pPr marL="1600200" indent="-228600" defTabSz="1217613">
                <a:defRPr sz="2400">
                  <a:solidFill>
                    <a:schemeClr val="tx1"/>
                  </a:solidFill>
                  <a:latin typeface=".VnArial" panose="020B7200000000000000" pitchFamily="34" charset="0"/>
                </a:defRPr>
              </a:lvl4pPr>
              <a:lvl5pPr marL="2057400" indent="-228600" defTabSz="1217613">
                <a:defRPr sz="2400">
                  <a:solidFill>
                    <a:schemeClr val="tx1"/>
                  </a:solidFill>
                  <a:latin typeface=".VnArial" panose="020B7200000000000000" pitchFamily="34" charset="0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Arial" panose="020B7200000000000000" pitchFamily="34" charset="0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Arial" panose="020B7200000000000000" pitchFamily="34" charset="0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Arial" panose="020B7200000000000000" pitchFamily="34" charset="0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Arial" panose="020B7200000000000000" pitchFamily="34" charset="0"/>
                </a:defRPr>
              </a:lvl9pPr>
            </a:lstStyle>
            <a:p>
              <a:pPr eaLnBrk="1" hangingPunct="1"/>
              <a:r>
                <a:rPr lang="en-US" altLang="en-US" dirty="0">
                  <a:solidFill>
                    <a:schemeClr val="bg1"/>
                  </a:solidFill>
                  <a:latin typeface="#9Slide03 Comfortaa Bold" panose="00000800000000000000" pitchFamily="2" charset="0"/>
                  <a:cs typeface="Arial" panose="020B0604020202020204" pitchFamily="34" charset="0"/>
                </a:rPr>
                <a:t>Các que tính được xếp thành hình dưới đây. </a:t>
              </a:r>
              <a:r>
                <a:rPr lang="en-US" altLang="en-US" dirty="0" smtClean="0">
                  <a:solidFill>
                    <a:schemeClr val="bg1"/>
                  </a:solidFill>
                  <a:latin typeface="#9Slide03 Comfortaa Bold" panose="00000800000000000000" pitchFamily="2" charset="0"/>
                  <a:cs typeface="Arial" panose="020B0604020202020204" pitchFamily="34" charset="0"/>
                </a:rPr>
                <a:t>Trong hình đó có bao nhiêu hình vuông? Bao nhiêu hình tam giác?</a:t>
              </a:r>
              <a:endParaRPr lang="vi-VN" altLang="en-US" dirty="0">
                <a:solidFill>
                  <a:schemeClr val="bg1"/>
                </a:solidFill>
                <a:latin typeface="#9Slide03 Comfortaa Bold" panose="00000800000000000000" pitchFamily="2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5" name="TextBox 23">
            <a:extLst>
              <a:ext uri="{FF2B5EF4-FFF2-40B4-BE49-F238E27FC236}">
                <a16:creationId xmlns:a16="http://schemas.microsoft.com/office/drawing/2014/main" id="{704070EF-E64D-4AC4-9E22-9866466F27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0" y="2026346"/>
            <a:ext cx="5413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>
            <a:spAutoFit/>
          </a:bodyPr>
          <a:lstStyle>
            <a:lvl1pPr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000" b="1" dirty="0">
                <a:solidFill>
                  <a:srgbClr val="FF0000"/>
                </a:solidFill>
                <a:latin typeface="#9Slide03 Comfortaa Bold" panose="00000800000000000000" pitchFamily="2" charset="0"/>
              </a:rPr>
              <a:t>4</a:t>
            </a:r>
          </a:p>
        </p:txBody>
      </p:sp>
      <p:sp>
        <p:nvSpPr>
          <p:cNvPr id="76" name="TextBox 24">
            <a:extLst>
              <a:ext uri="{FF2B5EF4-FFF2-40B4-BE49-F238E27FC236}">
                <a16:creationId xmlns:a16="http://schemas.microsoft.com/office/drawing/2014/main" id="{5E9F3AAA-EA2F-40F7-A3EB-31278B932B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70267" y="3822652"/>
            <a:ext cx="541337" cy="707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2" tIns="45716" rIns="91432" bIns="45716">
            <a:spAutoFit/>
          </a:bodyPr>
          <a:lstStyle>
            <a:lvl1pPr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000" b="1" dirty="0">
                <a:solidFill>
                  <a:srgbClr val="FF0000"/>
                </a:solidFill>
                <a:latin typeface="#9Slide03 Comfortaa Bold" panose="00000800000000000000" pitchFamily="2" charset="0"/>
              </a:rPr>
              <a:t>5</a:t>
            </a:r>
          </a:p>
        </p:txBody>
      </p:sp>
      <p:grpSp>
        <p:nvGrpSpPr>
          <p:cNvPr id="3" name="Nhóm 2">
            <a:extLst>
              <a:ext uri="{FF2B5EF4-FFF2-40B4-BE49-F238E27FC236}">
                <a16:creationId xmlns:a16="http://schemas.microsoft.com/office/drawing/2014/main" id="{44159C78-0951-48C1-AAFD-0C15AE8A7375}"/>
              </a:ext>
            </a:extLst>
          </p:cNvPr>
          <p:cNvGrpSpPr/>
          <p:nvPr/>
        </p:nvGrpSpPr>
        <p:grpSpPr>
          <a:xfrm>
            <a:off x="1185081" y="1524000"/>
            <a:ext cx="3631604" cy="4648200"/>
            <a:chOff x="1185081" y="1524000"/>
            <a:chExt cx="3631604" cy="4648200"/>
          </a:xfrm>
        </p:grpSpPr>
        <p:pic>
          <p:nvPicPr>
            <p:cNvPr id="72" name="Picture 2">
              <a:extLst>
                <a:ext uri="{FF2B5EF4-FFF2-40B4-BE49-F238E27FC236}">
                  <a16:creationId xmlns:a16="http://schemas.microsoft.com/office/drawing/2014/main" id="{D76DD7C2-7A05-4E17-A3B0-4648C2F8E2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3999" y="1524000"/>
              <a:ext cx="3612686" cy="45973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7" name="圆角矩形 33">
              <a:extLst>
                <a:ext uri="{FF2B5EF4-FFF2-40B4-BE49-F238E27FC236}">
                  <a16:creationId xmlns:a16="http://schemas.microsoft.com/office/drawing/2014/main" id="{0201AC83-3039-4A9D-8159-E7E50A025D4A}"/>
                </a:ext>
              </a:extLst>
            </p:cNvPr>
            <p:cNvSpPr/>
            <p:nvPr/>
          </p:nvSpPr>
          <p:spPr>
            <a:xfrm flipV="1">
              <a:off x="1185081" y="1524000"/>
              <a:ext cx="3612687" cy="4648200"/>
            </a:xfrm>
            <a:prstGeom prst="roundRect">
              <a:avLst>
                <a:gd name="adj" fmla="val 8395"/>
              </a:avLst>
            </a:prstGeom>
            <a:noFill/>
            <a:ln>
              <a:solidFill>
                <a:srgbClr val="12735D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8327751" y="2041402"/>
            <a:ext cx="780125" cy="721923"/>
          </a:xfrm>
          <a:prstGeom prst="rect">
            <a:avLst/>
          </a:prstGeom>
          <a:solidFill>
            <a:srgbClr val="00B050"/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24"/>
          <p:cNvSpPr/>
          <p:nvPr/>
        </p:nvSpPr>
        <p:spPr>
          <a:xfrm>
            <a:off x="8228253" y="3728374"/>
            <a:ext cx="908052" cy="739666"/>
          </a:xfrm>
          <a:prstGeom prst="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478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7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/>
          <p:cNvGrpSpPr/>
          <p:nvPr/>
        </p:nvGrpSpPr>
        <p:grpSpPr>
          <a:xfrm>
            <a:off x="954405" y="748986"/>
            <a:ext cx="9859492" cy="5921873"/>
            <a:chOff x="872575" y="1000462"/>
            <a:chExt cx="9338225" cy="5400337"/>
          </a:xfrm>
        </p:grpSpPr>
        <p:grpSp>
          <p:nvGrpSpPr>
            <p:cNvPr id="28" name="组合 27"/>
            <p:cNvGrpSpPr/>
            <p:nvPr/>
          </p:nvGrpSpPr>
          <p:grpSpPr>
            <a:xfrm>
              <a:off x="1220964" y="2210238"/>
              <a:ext cx="8989836" cy="4190561"/>
              <a:chOff x="1828800" y="932841"/>
              <a:chExt cx="12772509" cy="5492954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30" name="圆角矩形 29"/>
              <p:cNvSpPr/>
              <p:nvPr/>
            </p:nvSpPr>
            <p:spPr>
              <a:xfrm flipV="1">
                <a:off x="1828800" y="932841"/>
                <a:ext cx="12772509" cy="5492954"/>
              </a:xfrm>
              <a:prstGeom prst="roundRect">
                <a:avLst>
                  <a:gd name="adj" fmla="val 8395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31" name="圆角矩形 30"/>
              <p:cNvSpPr/>
              <p:nvPr/>
            </p:nvSpPr>
            <p:spPr>
              <a:xfrm flipV="1">
                <a:off x="1930550" y="1007533"/>
                <a:ext cx="12569383" cy="5328598"/>
              </a:xfrm>
              <a:prstGeom prst="roundRect">
                <a:avLst>
                  <a:gd name="adj" fmla="val 8395"/>
                </a:avLst>
              </a:prstGeom>
              <a:noFill/>
              <a:ln>
                <a:solidFill>
                  <a:srgbClr val="F2DC8E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</p:grpSp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7A2060F1-955B-4EA4-BDE4-2B419FD19A6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575" y="1000462"/>
              <a:ext cx="1954430" cy="1646052"/>
            </a:xfrm>
            <a:prstGeom prst="rect">
              <a:avLst/>
            </a:prstGeom>
          </p:spPr>
        </p:pic>
      </p:grpSp>
      <p:sp>
        <p:nvSpPr>
          <p:cNvPr id="32" name="圆角矩形 31"/>
          <p:cNvSpPr/>
          <p:nvPr/>
        </p:nvSpPr>
        <p:spPr>
          <a:xfrm flipV="1">
            <a:off x="152400" y="187141"/>
            <a:ext cx="12034520" cy="852001"/>
          </a:xfrm>
          <a:prstGeom prst="roundRect">
            <a:avLst>
              <a:gd name="adj" fmla="val 8395"/>
            </a:avLst>
          </a:prstGeom>
          <a:solidFill>
            <a:srgbClr val="1273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35" name="Oval 3">
            <a:extLst>
              <a:ext uri="{FF2B5EF4-FFF2-40B4-BE49-F238E27FC236}">
                <a16:creationId xmlns:a16="http://schemas.microsoft.com/office/drawing/2014/main" id="{4CDA3A48-A8F8-4FEF-9237-A476E49540C1}"/>
              </a:ext>
            </a:extLst>
          </p:cNvPr>
          <p:cNvSpPr/>
          <p:nvPr/>
        </p:nvSpPr>
        <p:spPr>
          <a:xfrm>
            <a:off x="251548" y="321616"/>
            <a:ext cx="634189" cy="57626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5" tIns="34289" rIns="68565" bIns="34289" anchor="ctr"/>
          <a:lstStyle/>
          <a:p>
            <a:pPr algn="ctr" defTabSz="68563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prstClr val="white"/>
                </a:solidFill>
              </a:rPr>
              <a:t>3</a:t>
            </a:r>
            <a:endParaRPr lang="vi-VN" sz="3600" b="1">
              <a:solidFill>
                <a:prstClr val="white"/>
              </a:solidFill>
            </a:endParaRPr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5F7962AE-834B-4203-B949-92F7AF94D181}"/>
              </a:ext>
            </a:extLst>
          </p:cNvPr>
          <p:cNvSpPr txBox="1">
            <a:spLocks/>
          </p:cNvSpPr>
          <p:nvPr/>
        </p:nvSpPr>
        <p:spPr bwMode="auto">
          <a:xfrm>
            <a:off x="1074015" y="38248"/>
            <a:ext cx="108664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27" tIns="60913" rIns="121827" bIns="60913" anchor="ctr"/>
          <a:lstStyle>
            <a:lvl1pPr defTabSz="1217613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 defTabSz="1217613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 defTabSz="1217613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 defTabSz="1217613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 defTabSz="1217613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bg1"/>
                </a:solidFill>
                <a:latin typeface="#9Slide03 Comfortaa Bold" panose="00000800000000000000" pitchFamily="2" charset="0"/>
                <a:cs typeface="Arial" panose="020B0604020202020204" pitchFamily="34" charset="0"/>
              </a:rPr>
              <a:t>Có bao nhiêu hình vuông, hình tròn, hình tam giác, hình chữ nhật trong mỗi hình sau?</a:t>
            </a:r>
          </a:p>
        </p:txBody>
      </p:sp>
      <p:pic>
        <p:nvPicPr>
          <p:cNvPr id="37" name="Picture 2">
            <a:extLst>
              <a:ext uri="{FF2B5EF4-FFF2-40B4-BE49-F238E27FC236}">
                <a16:creationId xmlns:a16="http://schemas.microsoft.com/office/drawing/2014/main" id="{D06FE994-E62A-4418-A911-DCA8B65D85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646" y="2517371"/>
            <a:ext cx="2133600" cy="1823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3">
            <a:extLst>
              <a:ext uri="{FF2B5EF4-FFF2-40B4-BE49-F238E27FC236}">
                <a16:creationId xmlns:a16="http://schemas.microsoft.com/office/drawing/2014/main" id="{B1AE5139-2FF3-45BA-96A1-5FBF8D0DB4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520" y="2274925"/>
            <a:ext cx="1676400" cy="2067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4">
            <a:extLst>
              <a:ext uri="{FF2B5EF4-FFF2-40B4-BE49-F238E27FC236}">
                <a16:creationId xmlns:a16="http://schemas.microsoft.com/office/drawing/2014/main" id="{676F3A83-24C2-4522-B6C8-ED3A4D9F11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928" y="2323281"/>
            <a:ext cx="2412872" cy="1867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Bảng 3">
            <a:extLst>
              <a:ext uri="{FF2B5EF4-FFF2-40B4-BE49-F238E27FC236}">
                <a16:creationId xmlns:a16="http://schemas.microsoft.com/office/drawing/2014/main" id="{A073A91E-D92D-4557-B727-95E722CD0A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7130334"/>
              </p:ext>
            </p:extLst>
          </p:nvPr>
        </p:nvGraphicFramePr>
        <p:xfrm>
          <a:off x="1981200" y="4597018"/>
          <a:ext cx="8356600" cy="174244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3333321553"/>
                    </a:ext>
                  </a:extLst>
                </a:gridCol>
                <a:gridCol w="1894840">
                  <a:extLst>
                    <a:ext uri="{9D8B030D-6E8A-4147-A177-3AD203B41FA5}">
                      <a16:colId xmlns:a16="http://schemas.microsoft.com/office/drawing/2014/main" val="290573980"/>
                    </a:ext>
                  </a:extLst>
                </a:gridCol>
                <a:gridCol w="1671320">
                  <a:extLst>
                    <a:ext uri="{9D8B030D-6E8A-4147-A177-3AD203B41FA5}">
                      <a16:colId xmlns:a16="http://schemas.microsoft.com/office/drawing/2014/main" val="1142853390"/>
                    </a:ext>
                  </a:extLst>
                </a:gridCol>
                <a:gridCol w="1671320">
                  <a:extLst>
                    <a:ext uri="{9D8B030D-6E8A-4147-A177-3AD203B41FA5}">
                      <a16:colId xmlns:a16="http://schemas.microsoft.com/office/drawing/2014/main" val="586736794"/>
                    </a:ext>
                  </a:extLst>
                </a:gridCol>
                <a:gridCol w="1671320">
                  <a:extLst>
                    <a:ext uri="{9D8B030D-6E8A-4147-A177-3AD203B41FA5}">
                      <a16:colId xmlns:a16="http://schemas.microsoft.com/office/drawing/2014/main" val="22655424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#9Slide03 Nanami Rounded Light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rgbClr val="002060"/>
                          </a:solidFill>
                          <a:latin typeface="#9Slide03 Nanami Rounded Light" pitchFamily="2" charset="0"/>
                        </a:rPr>
                        <a:t>Hình tròn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rgbClr val="002060"/>
                          </a:solidFill>
                          <a:latin typeface="#9Slide03 Nanami Rounded Light" pitchFamily="2" charset="0"/>
                        </a:rPr>
                        <a:t>Hình chữ nhật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rgbClr val="002060"/>
                          </a:solidFill>
                          <a:latin typeface="#9Slide03 Nanami Rounded Light" pitchFamily="2" charset="0"/>
                        </a:rPr>
                        <a:t>Hình tam giác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rgbClr val="002060"/>
                          </a:solidFill>
                          <a:latin typeface="#9Slide03 Nanami Rounded Light" pitchFamily="2" charset="0"/>
                        </a:rPr>
                        <a:t>Hình vuông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04979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#9Slide03 Nanami Rounded Light" pitchFamily="2" charset="0"/>
                        </a:rPr>
                        <a:t>a)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002060"/>
                          </a:solidFill>
                          <a:latin typeface="#9Slide03 Maven Pro Black" panose="00000A00000000000000" pitchFamily="2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002060"/>
                          </a:solidFill>
                          <a:latin typeface="#9Slide03 Maven Pro Black" panose="00000A00000000000000" pitchFamily="2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002060"/>
                          </a:solidFill>
                          <a:latin typeface="#9Slide03 Maven Pro Black" panose="00000A00000000000000" pitchFamily="2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002060"/>
                          </a:solidFill>
                          <a:latin typeface="#9Slide03 Maven Pro Black" panose="00000A00000000000000" pitchFamily="2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821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#9Slide03 Nanami Rounded Light" pitchFamily="2" charset="0"/>
                        </a:rPr>
                        <a:t>b)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002060"/>
                          </a:solidFill>
                          <a:latin typeface="#9Slide03 Maven Pro Black" panose="00000A00000000000000" pitchFamily="2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002060"/>
                          </a:solidFill>
                          <a:latin typeface="#9Slide03 Maven Pro Black" panose="00000A00000000000000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002060"/>
                          </a:solidFill>
                          <a:latin typeface="#9Slide03 Maven Pro Black" panose="00000A00000000000000" pitchFamily="2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002060"/>
                          </a:solidFill>
                          <a:latin typeface="#9Slide03 Maven Pro Black" panose="00000A00000000000000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42103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#9Slide03 Nanami Rounded Light" pitchFamily="2" charset="0"/>
                        </a:rPr>
                        <a:t>c)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002060"/>
                          </a:solidFill>
                          <a:latin typeface="#9Slide03 Maven Pro Black" panose="00000A00000000000000" pitchFamily="2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002060"/>
                          </a:solidFill>
                          <a:latin typeface="#9Slide03 Maven Pro Black" panose="00000A00000000000000" pitchFamily="2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002060"/>
                          </a:solidFill>
                          <a:latin typeface="#9Slide03 Maven Pro Black" panose="00000A00000000000000" pitchFamily="2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002060"/>
                          </a:solidFill>
                          <a:latin typeface="#9Slide03 Maven Pro Black" panose="00000A00000000000000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53673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3993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5" grpId="0" animBg="1"/>
      <p:bldP spid="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Hình ảnh 27">
            <a:extLst>
              <a:ext uri="{FF2B5EF4-FFF2-40B4-BE49-F238E27FC236}">
                <a16:creationId xmlns:a16="http://schemas.microsoft.com/office/drawing/2014/main" id="{348FBBA7-C005-4C2B-9EA3-34FC751679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050"/>
            <a:ext cx="12186276" cy="68139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6029687-DEA6-4F48-A3B3-BE195BAB20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824" y="962658"/>
            <a:ext cx="3226269" cy="2701378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6246797-279E-40FE-A145-A430368804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3215696"/>
              </p:ext>
            </p:extLst>
          </p:nvPr>
        </p:nvGraphicFramePr>
        <p:xfrm>
          <a:off x="1065491" y="4159318"/>
          <a:ext cx="8916710" cy="97748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449109">
                  <a:extLst>
                    <a:ext uri="{9D8B030D-6E8A-4147-A177-3AD203B41FA5}">
                      <a16:colId xmlns:a16="http://schemas.microsoft.com/office/drawing/2014/main" val="3402898459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52230471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944041787"/>
                    </a:ext>
                  </a:extLst>
                </a:gridCol>
                <a:gridCol w="2102859">
                  <a:extLst>
                    <a:ext uri="{9D8B030D-6E8A-4147-A177-3AD203B41FA5}">
                      <a16:colId xmlns:a16="http://schemas.microsoft.com/office/drawing/2014/main" val="718707836"/>
                    </a:ext>
                  </a:extLst>
                </a:gridCol>
                <a:gridCol w="1783342">
                  <a:extLst>
                    <a:ext uri="{9D8B030D-6E8A-4147-A177-3AD203B41FA5}">
                      <a16:colId xmlns:a16="http://schemas.microsoft.com/office/drawing/2014/main" val="1612532867"/>
                    </a:ext>
                  </a:extLst>
                </a:gridCol>
              </a:tblGrid>
              <a:tr h="488743"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Lato" panose="020F0502020204030203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>
                          <a:latin typeface="#9Slide01 Noi dung ngan" panose="00000600000000000000" pitchFamily="2" charset="0"/>
                        </a:rPr>
                        <a:t>Hình</a:t>
                      </a:r>
                      <a:r>
                        <a:rPr lang="en-GB" baseline="0" dirty="0">
                          <a:latin typeface="#9Slide01 Noi dung ngan" panose="00000600000000000000" pitchFamily="2" charset="0"/>
                        </a:rPr>
                        <a:t> </a:t>
                      </a:r>
                      <a:r>
                        <a:rPr lang="en-GB" baseline="0" dirty="0" err="1">
                          <a:latin typeface="#9Slide01 Noi dung ngan" panose="00000600000000000000" pitchFamily="2" charset="0"/>
                        </a:rPr>
                        <a:t>tròn</a:t>
                      </a:r>
                      <a:endParaRPr lang="en-GB" dirty="0">
                        <a:latin typeface="#9Slide01 Noi dung ngan" panose="000006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>
                          <a:latin typeface="#9Slide01 Noi dung ngan" panose="00000600000000000000" pitchFamily="2" charset="0"/>
                        </a:rPr>
                        <a:t>Hình</a:t>
                      </a:r>
                      <a:r>
                        <a:rPr lang="en-GB" baseline="0" dirty="0">
                          <a:latin typeface="#9Slide01 Noi dung ngan" panose="00000600000000000000" pitchFamily="2" charset="0"/>
                        </a:rPr>
                        <a:t> </a:t>
                      </a:r>
                      <a:r>
                        <a:rPr lang="en-GB" baseline="0" dirty="0" err="1">
                          <a:latin typeface="#9Slide01 Noi dung ngan" panose="00000600000000000000" pitchFamily="2" charset="0"/>
                        </a:rPr>
                        <a:t>chữ</a:t>
                      </a:r>
                      <a:r>
                        <a:rPr lang="en-GB" baseline="0" dirty="0">
                          <a:latin typeface="#9Slide01 Noi dung ngan" panose="00000600000000000000" pitchFamily="2" charset="0"/>
                        </a:rPr>
                        <a:t> </a:t>
                      </a:r>
                      <a:r>
                        <a:rPr lang="en-GB" baseline="0" dirty="0" err="1">
                          <a:latin typeface="#9Slide01 Noi dung ngan" panose="00000600000000000000" pitchFamily="2" charset="0"/>
                        </a:rPr>
                        <a:t>nhật</a:t>
                      </a:r>
                      <a:endParaRPr lang="en-GB" dirty="0">
                        <a:latin typeface="#9Slide01 Noi dung ngan" panose="000006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>
                          <a:latin typeface="#9Slide01 Noi dung ngan" panose="00000600000000000000" pitchFamily="2" charset="0"/>
                        </a:rPr>
                        <a:t>Hình</a:t>
                      </a:r>
                      <a:r>
                        <a:rPr lang="en-GB" baseline="0" dirty="0">
                          <a:latin typeface="#9Slide01 Noi dung ngan" panose="00000600000000000000" pitchFamily="2" charset="0"/>
                        </a:rPr>
                        <a:t> tam </a:t>
                      </a:r>
                      <a:r>
                        <a:rPr lang="en-GB" baseline="0" dirty="0" err="1">
                          <a:latin typeface="#9Slide01 Noi dung ngan" panose="00000600000000000000" pitchFamily="2" charset="0"/>
                        </a:rPr>
                        <a:t>giác</a:t>
                      </a:r>
                      <a:endParaRPr lang="en-GB" dirty="0">
                        <a:latin typeface="#9Slide01 Noi dung ngan" panose="000006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>
                          <a:latin typeface="#9Slide01 Noi dung ngan" panose="00000600000000000000" pitchFamily="2" charset="0"/>
                        </a:rPr>
                        <a:t>Hình</a:t>
                      </a:r>
                      <a:r>
                        <a:rPr lang="en-GB" baseline="0" dirty="0">
                          <a:latin typeface="#9Slide01 Noi dung ngan" panose="00000600000000000000" pitchFamily="2" charset="0"/>
                        </a:rPr>
                        <a:t> </a:t>
                      </a:r>
                      <a:r>
                        <a:rPr lang="en-GB" baseline="0" dirty="0" err="1">
                          <a:latin typeface="#9Slide01 Noi dung ngan" panose="00000600000000000000" pitchFamily="2" charset="0"/>
                        </a:rPr>
                        <a:t>vuông</a:t>
                      </a:r>
                      <a:endParaRPr lang="en-GB" dirty="0">
                        <a:latin typeface="#9Slide01 Noi dung ngan" panose="000006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59408671"/>
                  </a:ext>
                </a:extLst>
              </a:tr>
              <a:tr h="488743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a)</a:t>
                      </a:r>
                      <a:endParaRPr lang="en-GB" dirty="0">
                        <a:latin typeface="Lato" panose="020F0502020204030203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#9Slide01 Noi dung ngan" panose="000006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#9Slide01 Noi dung ngan" panose="000006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latin typeface="#9Slide01 Noi dung ngan" panose="000006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#9Slide01 Noi dung ngan" panose="000006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6663194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B65D4A6-C3C7-4F14-9D6E-57C39E1A3B43}"/>
              </a:ext>
            </a:extLst>
          </p:cNvPr>
          <p:cNvSpPr txBox="1"/>
          <p:nvPr/>
        </p:nvSpPr>
        <p:spPr>
          <a:xfrm>
            <a:off x="2692600" y="4609078"/>
            <a:ext cx="1632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091F1B-DBF5-47EC-8CCD-172438F68DE3}"/>
              </a:ext>
            </a:extLst>
          </p:cNvPr>
          <p:cNvSpPr txBox="1"/>
          <p:nvPr/>
        </p:nvSpPr>
        <p:spPr>
          <a:xfrm>
            <a:off x="4551494" y="4636437"/>
            <a:ext cx="1632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FF4D645-9350-4682-8E0B-5658329AED43}"/>
              </a:ext>
            </a:extLst>
          </p:cNvPr>
          <p:cNvSpPr txBox="1"/>
          <p:nvPr/>
        </p:nvSpPr>
        <p:spPr>
          <a:xfrm>
            <a:off x="6332330" y="4655493"/>
            <a:ext cx="1632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E5E8BEB-C701-49C7-BBDD-1E30260B514D}"/>
              </a:ext>
            </a:extLst>
          </p:cNvPr>
          <p:cNvSpPr txBox="1"/>
          <p:nvPr/>
        </p:nvSpPr>
        <p:spPr>
          <a:xfrm>
            <a:off x="8275529" y="4676514"/>
            <a:ext cx="1632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E5FE5DFE-0E9F-41A4-8BFA-D49E6E684C17}"/>
              </a:ext>
            </a:extLst>
          </p:cNvPr>
          <p:cNvSpPr/>
          <p:nvPr/>
        </p:nvSpPr>
        <p:spPr>
          <a:xfrm>
            <a:off x="3085168" y="4694802"/>
            <a:ext cx="595086" cy="403300"/>
          </a:xfrm>
          <a:prstGeom prst="roundRect">
            <a:avLst/>
          </a:prstGeom>
          <a:solidFill>
            <a:srgbClr val="F8D7CD"/>
          </a:solidFill>
          <a:ln>
            <a:solidFill>
              <a:srgbClr val="F8D7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00198C9E-9A55-4F1D-AC14-ED3FA04DCA47}"/>
              </a:ext>
            </a:extLst>
          </p:cNvPr>
          <p:cNvSpPr/>
          <p:nvPr/>
        </p:nvSpPr>
        <p:spPr>
          <a:xfrm>
            <a:off x="4873345" y="4733504"/>
            <a:ext cx="595086" cy="403300"/>
          </a:xfrm>
          <a:prstGeom prst="roundRect">
            <a:avLst/>
          </a:prstGeom>
          <a:solidFill>
            <a:srgbClr val="F8D7CD"/>
          </a:solidFill>
          <a:ln>
            <a:solidFill>
              <a:srgbClr val="F8D7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71CC6FED-A37E-4E9E-8586-B82A556F26A2}"/>
              </a:ext>
            </a:extLst>
          </p:cNvPr>
          <p:cNvSpPr/>
          <p:nvPr/>
        </p:nvSpPr>
        <p:spPr>
          <a:xfrm>
            <a:off x="6929274" y="4674065"/>
            <a:ext cx="595086" cy="403300"/>
          </a:xfrm>
          <a:prstGeom prst="roundRect">
            <a:avLst/>
          </a:prstGeom>
          <a:solidFill>
            <a:srgbClr val="F8D7CD"/>
          </a:solidFill>
          <a:ln>
            <a:solidFill>
              <a:srgbClr val="F8D7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387C0576-73BD-4F0E-9E36-2C6DDBC15386}"/>
              </a:ext>
            </a:extLst>
          </p:cNvPr>
          <p:cNvSpPr/>
          <p:nvPr/>
        </p:nvSpPr>
        <p:spPr>
          <a:xfrm>
            <a:off x="8781194" y="4667443"/>
            <a:ext cx="595086" cy="403300"/>
          </a:xfrm>
          <a:prstGeom prst="roundRect">
            <a:avLst/>
          </a:prstGeom>
          <a:solidFill>
            <a:srgbClr val="F8D7CD"/>
          </a:solidFill>
          <a:ln>
            <a:solidFill>
              <a:srgbClr val="F8D7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C00000"/>
                </a:solidFill>
              </a:rPr>
              <a:t>0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A9A4A65-9E6B-4512-B5D0-DD05589E4E0D}"/>
              </a:ext>
            </a:extLst>
          </p:cNvPr>
          <p:cNvGrpSpPr/>
          <p:nvPr/>
        </p:nvGrpSpPr>
        <p:grpSpPr>
          <a:xfrm>
            <a:off x="2487417" y="2012530"/>
            <a:ext cx="4739400" cy="1372303"/>
            <a:chOff x="702365" y="2133600"/>
            <a:chExt cx="5253617" cy="1022753"/>
          </a:xfrm>
        </p:grpSpPr>
        <p:sp>
          <p:nvSpPr>
            <p:cNvPr id="3" name="Content Placeholder 2">
              <a:extLst>
                <a:ext uri="{FF2B5EF4-FFF2-40B4-BE49-F238E27FC236}">
                  <a16:creationId xmlns:a16="http://schemas.microsoft.com/office/drawing/2014/main" id="{81D2E56D-BE51-4EE5-BF8F-B3630BB509B2}"/>
                </a:ext>
              </a:extLst>
            </p:cNvPr>
            <p:cNvSpPr txBox="1">
              <a:spLocks/>
            </p:cNvSpPr>
            <p:nvPr/>
          </p:nvSpPr>
          <p:spPr>
            <a:xfrm>
              <a:off x="837657" y="2271802"/>
              <a:ext cx="5118325" cy="431569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GB" dirty="0" err="1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Có</a:t>
              </a:r>
              <a:r>
                <a:rPr lang="en-GB" dirty="0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 </a:t>
              </a:r>
              <a:r>
                <a:rPr lang="en-GB" dirty="0" err="1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bao</a:t>
              </a:r>
              <a:r>
                <a:rPr lang="en-GB" dirty="0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 </a:t>
              </a:r>
              <a:r>
                <a:rPr lang="en-GB" dirty="0" err="1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nhiêu</a:t>
              </a:r>
              <a:r>
                <a:rPr lang="en-GB" dirty="0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 </a:t>
              </a:r>
              <a:r>
                <a:rPr lang="en-GB" dirty="0" err="1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hình</a:t>
              </a:r>
              <a:r>
                <a:rPr lang="en-GB" dirty="0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 </a:t>
              </a:r>
              <a:r>
                <a:rPr lang="en-GB" dirty="0" err="1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vuông</a:t>
              </a:r>
              <a:r>
                <a:rPr lang="en-GB" dirty="0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, </a:t>
              </a:r>
              <a:r>
                <a:rPr lang="en-GB" dirty="0" err="1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hình</a:t>
              </a:r>
              <a:r>
                <a:rPr lang="en-GB" dirty="0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 </a:t>
              </a:r>
              <a:r>
                <a:rPr lang="en-GB" dirty="0" err="1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tròn</a:t>
              </a:r>
              <a:r>
                <a:rPr lang="en-GB" dirty="0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, </a:t>
              </a:r>
              <a:r>
                <a:rPr lang="en-GB" dirty="0" err="1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hình</a:t>
              </a:r>
              <a:r>
                <a:rPr lang="en-GB" dirty="0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 tam </a:t>
              </a:r>
              <a:r>
                <a:rPr lang="en-GB" dirty="0" err="1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giác</a:t>
              </a:r>
              <a:r>
                <a:rPr lang="en-GB" dirty="0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, </a:t>
              </a:r>
              <a:r>
                <a:rPr lang="en-GB" dirty="0" err="1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hình</a:t>
              </a:r>
              <a:r>
                <a:rPr lang="en-GB" dirty="0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 </a:t>
              </a:r>
              <a:r>
                <a:rPr lang="en-GB" dirty="0" err="1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chữ</a:t>
              </a:r>
              <a:r>
                <a:rPr lang="en-GB" dirty="0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 </a:t>
              </a:r>
              <a:r>
                <a:rPr lang="en-GB" dirty="0" err="1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nhật</a:t>
              </a:r>
              <a:r>
                <a:rPr lang="en-GB" dirty="0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?</a:t>
              </a: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8E7BD07F-A4FD-4520-B425-CB8C693A9A91}"/>
                </a:ext>
              </a:extLst>
            </p:cNvPr>
            <p:cNvSpPr/>
            <p:nvPr/>
          </p:nvSpPr>
          <p:spPr>
            <a:xfrm>
              <a:off x="702365" y="2133600"/>
              <a:ext cx="5062331" cy="1022753"/>
            </a:xfrm>
            <a:prstGeom prst="round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" name="Hình ảnh 19">
            <a:extLst>
              <a:ext uri="{FF2B5EF4-FFF2-40B4-BE49-F238E27FC236}">
                <a16:creationId xmlns:a16="http://schemas.microsoft.com/office/drawing/2014/main" id="{6C668908-AF26-4206-9594-7C85106207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36" y="1878694"/>
            <a:ext cx="1618275" cy="1566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Hình ảnh 27">
            <a:extLst>
              <a:ext uri="{FF2B5EF4-FFF2-40B4-BE49-F238E27FC236}">
                <a16:creationId xmlns:a16="http://schemas.microsoft.com/office/drawing/2014/main" id="{348FBBA7-C005-4C2B-9EA3-34FC751679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050"/>
            <a:ext cx="12186276" cy="6813900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6246797-279E-40FE-A145-A430368804AC}"/>
              </a:ext>
            </a:extLst>
          </p:cNvPr>
          <p:cNvGraphicFramePr>
            <a:graphicFrameLocks noGrp="1"/>
          </p:cNvGraphicFramePr>
          <p:nvPr/>
        </p:nvGraphicFramePr>
        <p:xfrm>
          <a:off x="1065491" y="4159318"/>
          <a:ext cx="8916710" cy="97748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449109">
                  <a:extLst>
                    <a:ext uri="{9D8B030D-6E8A-4147-A177-3AD203B41FA5}">
                      <a16:colId xmlns:a16="http://schemas.microsoft.com/office/drawing/2014/main" val="3402898459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52230471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944041787"/>
                    </a:ext>
                  </a:extLst>
                </a:gridCol>
                <a:gridCol w="2102859">
                  <a:extLst>
                    <a:ext uri="{9D8B030D-6E8A-4147-A177-3AD203B41FA5}">
                      <a16:colId xmlns:a16="http://schemas.microsoft.com/office/drawing/2014/main" val="718707836"/>
                    </a:ext>
                  </a:extLst>
                </a:gridCol>
                <a:gridCol w="1783342">
                  <a:extLst>
                    <a:ext uri="{9D8B030D-6E8A-4147-A177-3AD203B41FA5}">
                      <a16:colId xmlns:a16="http://schemas.microsoft.com/office/drawing/2014/main" val="1612532867"/>
                    </a:ext>
                  </a:extLst>
                </a:gridCol>
              </a:tblGrid>
              <a:tr h="488743"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Lato" panose="020F0502020204030203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>
                          <a:latin typeface="#9Slide01 Noi dung ngan" panose="00000600000000000000" pitchFamily="2" charset="0"/>
                        </a:rPr>
                        <a:t>Hình</a:t>
                      </a:r>
                      <a:r>
                        <a:rPr lang="en-GB" baseline="0" dirty="0">
                          <a:latin typeface="#9Slide01 Noi dung ngan" panose="00000600000000000000" pitchFamily="2" charset="0"/>
                        </a:rPr>
                        <a:t> </a:t>
                      </a:r>
                      <a:r>
                        <a:rPr lang="en-GB" baseline="0" dirty="0" err="1">
                          <a:latin typeface="#9Slide01 Noi dung ngan" panose="00000600000000000000" pitchFamily="2" charset="0"/>
                        </a:rPr>
                        <a:t>tròn</a:t>
                      </a:r>
                      <a:endParaRPr lang="en-GB" dirty="0">
                        <a:latin typeface="#9Slide01 Noi dung ngan" panose="000006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>
                          <a:latin typeface="#9Slide01 Noi dung ngan" panose="00000600000000000000" pitchFamily="2" charset="0"/>
                        </a:rPr>
                        <a:t>Hình</a:t>
                      </a:r>
                      <a:r>
                        <a:rPr lang="en-GB" baseline="0" dirty="0">
                          <a:latin typeface="#9Slide01 Noi dung ngan" panose="00000600000000000000" pitchFamily="2" charset="0"/>
                        </a:rPr>
                        <a:t> </a:t>
                      </a:r>
                      <a:r>
                        <a:rPr lang="en-GB" baseline="0" dirty="0" err="1">
                          <a:latin typeface="#9Slide01 Noi dung ngan" panose="00000600000000000000" pitchFamily="2" charset="0"/>
                        </a:rPr>
                        <a:t>chữ</a:t>
                      </a:r>
                      <a:r>
                        <a:rPr lang="en-GB" baseline="0" dirty="0">
                          <a:latin typeface="#9Slide01 Noi dung ngan" panose="00000600000000000000" pitchFamily="2" charset="0"/>
                        </a:rPr>
                        <a:t> </a:t>
                      </a:r>
                      <a:r>
                        <a:rPr lang="en-GB" baseline="0" dirty="0" err="1">
                          <a:latin typeface="#9Slide01 Noi dung ngan" panose="00000600000000000000" pitchFamily="2" charset="0"/>
                        </a:rPr>
                        <a:t>nhật</a:t>
                      </a:r>
                      <a:endParaRPr lang="en-GB" dirty="0">
                        <a:latin typeface="#9Slide01 Noi dung ngan" panose="000006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>
                          <a:latin typeface="#9Slide01 Noi dung ngan" panose="00000600000000000000" pitchFamily="2" charset="0"/>
                        </a:rPr>
                        <a:t>Hình</a:t>
                      </a:r>
                      <a:r>
                        <a:rPr lang="en-GB" baseline="0" dirty="0">
                          <a:latin typeface="#9Slide01 Noi dung ngan" panose="00000600000000000000" pitchFamily="2" charset="0"/>
                        </a:rPr>
                        <a:t> tam </a:t>
                      </a:r>
                      <a:r>
                        <a:rPr lang="en-GB" baseline="0" dirty="0" err="1">
                          <a:latin typeface="#9Slide01 Noi dung ngan" panose="00000600000000000000" pitchFamily="2" charset="0"/>
                        </a:rPr>
                        <a:t>giác</a:t>
                      </a:r>
                      <a:endParaRPr lang="en-GB" dirty="0">
                        <a:latin typeface="#9Slide01 Noi dung ngan" panose="000006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>
                          <a:latin typeface="#9Slide01 Noi dung ngan" panose="00000600000000000000" pitchFamily="2" charset="0"/>
                        </a:rPr>
                        <a:t>Hình</a:t>
                      </a:r>
                      <a:r>
                        <a:rPr lang="en-GB" baseline="0" dirty="0">
                          <a:latin typeface="#9Slide01 Noi dung ngan" panose="00000600000000000000" pitchFamily="2" charset="0"/>
                        </a:rPr>
                        <a:t> </a:t>
                      </a:r>
                      <a:r>
                        <a:rPr lang="en-GB" baseline="0" dirty="0" err="1">
                          <a:latin typeface="#9Slide01 Noi dung ngan" panose="00000600000000000000" pitchFamily="2" charset="0"/>
                        </a:rPr>
                        <a:t>vuông</a:t>
                      </a:r>
                      <a:endParaRPr lang="en-GB" dirty="0">
                        <a:latin typeface="#9Slide01 Noi dung ngan" panose="000006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59408671"/>
                  </a:ext>
                </a:extLst>
              </a:tr>
              <a:tr h="488743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a)</a:t>
                      </a:r>
                      <a:endParaRPr lang="en-GB" dirty="0">
                        <a:latin typeface="Lato" panose="020F0502020204030203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#9Slide01 Noi dung ngan" panose="000006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#9Slide01 Noi dung ngan" panose="000006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latin typeface="#9Slide01 Noi dung ngan" panose="000006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#9Slide01 Noi dung ngan" panose="000006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6663194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B65D4A6-C3C7-4F14-9D6E-57C39E1A3B43}"/>
              </a:ext>
            </a:extLst>
          </p:cNvPr>
          <p:cNvSpPr txBox="1"/>
          <p:nvPr/>
        </p:nvSpPr>
        <p:spPr>
          <a:xfrm>
            <a:off x="2692600" y="4609078"/>
            <a:ext cx="1632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091F1B-DBF5-47EC-8CCD-172438F68DE3}"/>
              </a:ext>
            </a:extLst>
          </p:cNvPr>
          <p:cNvSpPr txBox="1"/>
          <p:nvPr/>
        </p:nvSpPr>
        <p:spPr>
          <a:xfrm>
            <a:off x="4551494" y="4636437"/>
            <a:ext cx="1632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FF4D645-9350-4682-8E0B-5658329AED43}"/>
              </a:ext>
            </a:extLst>
          </p:cNvPr>
          <p:cNvSpPr txBox="1"/>
          <p:nvPr/>
        </p:nvSpPr>
        <p:spPr>
          <a:xfrm>
            <a:off x="6332330" y="4655493"/>
            <a:ext cx="1632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E5E8BEB-C701-49C7-BBDD-1E30260B514D}"/>
              </a:ext>
            </a:extLst>
          </p:cNvPr>
          <p:cNvSpPr txBox="1"/>
          <p:nvPr/>
        </p:nvSpPr>
        <p:spPr>
          <a:xfrm>
            <a:off x="8275529" y="4676514"/>
            <a:ext cx="1632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E5FE5DFE-0E9F-41A4-8BFA-D49E6E684C17}"/>
              </a:ext>
            </a:extLst>
          </p:cNvPr>
          <p:cNvSpPr/>
          <p:nvPr/>
        </p:nvSpPr>
        <p:spPr>
          <a:xfrm>
            <a:off x="3085168" y="4694802"/>
            <a:ext cx="595086" cy="403300"/>
          </a:xfrm>
          <a:prstGeom prst="roundRect">
            <a:avLst/>
          </a:prstGeom>
          <a:solidFill>
            <a:srgbClr val="F8D7CD"/>
          </a:solidFill>
          <a:ln>
            <a:solidFill>
              <a:srgbClr val="F8D7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>
                <a:solidFill>
                  <a:srgbClr val="C00000"/>
                </a:solidFill>
              </a:rPr>
              <a:t>1</a:t>
            </a:r>
            <a:endParaRPr lang="en-GB" sz="2400" dirty="0">
              <a:solidFill>
                <a:srgbClr val="C00000"/>
              </a:solidFill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00198C9E-9A55-4F1D-AC14-ED3FA04DCA47}"/>
              </a:ext>
            </a:extLst>
          </p:cNvPr>
          <p:cNvSpPr/>
          <p:nvPr/>
        </p:nvSpPr>
        <p:spPr>
          <a:xfrm>
            <a:off x="4918142" y="4684675"/>
            <a:ext cx="595086" cy="403300"/>
          </a:xfrm>
          <a:prstGeom prst="roundRect">
            <a:avLst/>
          </a:prstGeom>
          <a:solidFill>
            <a:srgbClr val="F8D7CD"/>
          </a:solidFill>
          <a:ln>
            <a:solidFill>
              <a:srgbClr val="F8D7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71CC6FED-A37E-4E9E-8586-B82A556F26A2}"/>
              </a:ext>
            </a:extLst>
          </p:cNvPr>
          <p:cNvSpPr/>
          <p:nvPr/>
        </p:nvSpPr>
        <p:spPr>
          <a:xfrm>
            <a:off x="6929274" y="4674065"/>
            <a:ext cx="595086" cy="403300"/>
          </a:xfrm>
          <a:prstGeom prst="roundRect">
            <a:avLst/>
          </a:prstGeom>
          <a:solidFill>
            <a:srgbClr val="F8D7CD"/>
          </a:solidFill>
          <a:ln>
            <a:solidFill>
              <a:srgbClr val="F8D7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387C0576-73BD-4F0E-9E36-2C6DDBC15386}"/>
              </a:ext>
            </a:extLst>
          </p:cNvPr>
          <p:cNvSpPr/>
          <p:nvPr/>
        </p:nvSpPr>
        <p:spPr>
          <a:xfrm>
            <a:off x="8781194" y="4667443"/>
            <a:ext cx="595086" cy="403300"/>
          </a:xfrm>
          <a:prstGeom prst="roundRect">
            <a:avLst/>
          </a:prstGeom>
          <a:solidFill>
            <a:srgbClr val="F8D7CD"/>
          </a:solidFill>
          <a:ln>
            <a:solidFill>
              <a:srgbClr val="F8D7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C00000"/>
                </a:solidFill>
              </a:rPr>
              <a:t>0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A9A4A65-9E6B-4512-B5D0-DD05589E4E0D}"/>
              </a:ext>
            </a:extLst>
          </p:cNvPr>
          <p:cNvGrpSpPr/>
          <p:nvPr/>
        </p:nvGrpSpPr>
        <p:grpSpPr>
          <a:xfrm>
            <a:off x="2487417" y="2012530"/>
            <a:ext cx="4739400" cy="1372303"/>
            <a:chOff x="702365" y="2133600"/>
            <a:chExt cx="5253617" cy="1022753"/>
          </a:xfrm>
        </p:grpSpPr>
        <p:sp>
          <p:nvSpPr>
            <p:cNvPr id="3" name="Content Placeholder 2">
              <a:extLst>
                <a:ext uri="{FF2B5EF4-FFF2-40B4-BE49-F238E27FC236}">
                  <a16:creationId xmlns:a16="http://schemas.microsoft.com/office/drawing/2014/main" id="{81D2E56D-BE51-4EE5-BF8F-B3630BB509B2}"/>
                </a:ext>
              </a:extLst>
            </p:cNvPr>
            <p:cNvSpPr txBox="1">
              <a:spLocks/>
            </p:cNvSpPr>
            <p:nvPr/>
          </p:nvSpPr>
          <p:spPr>
            <a:xfrm>
              <a:off x="837657" y="2271802"/>
              <a:ext cx="5118325" cy="431569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GB" dirty="0" err="1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Có</a:t>
              </a:r>
              <a:r>
                <a:rPr lang="en-GB" dirty="0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 </a:t>
              </a:r>
              <a:r>
                <a:rPr lang="en-GB" dirty="0" err="1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bao</a:t>
              </a:r>
              <a:r>
                <a:rPr lang="en-GB" dirty="0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 </a:t>
              </a:r>
              <a:r>
                <a:rPr lang="en-GB" dirty="0" err="1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nhiêu</a:t>
              </a:r>
              <a:r>
                <a:rPr lang="en-GB" dirty="0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 </a:t>
              </a:r>
              <a:r>
                <a:rPr lang="en-GB" dirty="0" err="1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hình</a:t>
              </a:r>
              <a:r>
                <a:rPr lang="en-GB" dirty="0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 </a:t>
              </a:r>
              <a:r>
                <a:rPr lang="en-GB" dirty="0" err="1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vuông</a:t>
              </a:r>
              <a:r>
                <a:rPr lang="en-GB" dirty="0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, </a:t>
              </a:r>
              <a:r>
                <a:rPr lang="en-GB" dirty="0" err="1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hình</a:t>
              </a:r>
              <a:r>
                <a:rPr lang="en-GB" dirty="0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 </a:t>
              </a:r>
              <a:r>
                <a:rPr lang="en-GB" dirty="0" err="1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tròn</a:t>
              </a:r>
              <a:r>
                <a:rPr lang="en-GB" dirty="0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, </a:t>
              </a:r>
              <a:r>
                <a:rPr lang="en-GB" dirty="0" err="1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hình</a:t>
              </a:r>
              <a:r>
                <a:rPr lang="en-GB" dirty="0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 tam </a:t>
              </a:r>
              <a:r>
                <a:rPr lang="en-GB" dirty="0" err="1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giác</a:t>
              </a:r>
              <a:r>
                <a:rPr lang="en-GB" dirty="0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, </a:t>
              </a:r>
              <a:r>
                <a:rPr lang="en-GB" dirty="0" err="1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hình</a:t>
              </a:r>
              <a:r>
                <a:rPr lang="en-GB" dirty="0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 </a:t>
              </a:r>
              <a:r>
                <a:rPr lang="en-GB" dirty="0" err="1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chữ</a:t>
              </a:r>
              <a:r>
                <a:rPr lang="en-GB" dirty="0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 </a:t>
              </a:r>
              <a:r>
                <a:rPr lang="en-GB" dirty="0" err="1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nhật</a:t>
              </a:r>
              <a:r>
                <a:rPr lang="en-GB" dirty="0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?</a:t>
              </a: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8E7BD07F-A4FD-4520-B425-CB8C693A9A91}"/>
                </a:ext>
              </a:extLst>
            </p:cNvPr>
            <p:cNvSpPr/>
            <p:nvPr/>
          </p:nvSpPr>
          <p:spPr>
            <a:xfrm>
              <a:off x="702365" y="2133600"/>
              <a:ext cx="5062331" cy="1022753"/>
            </a:xfrm>
            <a:prstGeom prst="round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" name="Hình ảnh 19">
            <a:extLst>
              <a:ext uri="{FF2B5EF4-FFF2-40B4-BE49-F238E27FC236}">
                <a16:creationId xmlns:a16="http://schemas.microsoft.com/office/drawing/2014/main" id="{6C668908-AF26-4206-9594-7C85106207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36" y="1878694"/>
            <a:ext cx="1618275" cy="1566072"/>
          </a:xfrm>
          <a:prstGeom prst="rect">
            <a:avLst/>
          </a:prstGeom>
        </p:spPr>
      </p:pic>
      <p:pic>
        <p:nvPicPr>
          <p:cNvPr id="19" name="Picture 3">
            <a:extLst>
              <a:ext uri="{FF2B5EF4-FFF2-40B4-BE49-F238E27FC236}">
                <a16:creationId xmlns:a16="http://schemas.microsoft.com/office/drawing/2014/main" id="{F9746EB0-DC62-432E-B92D-EEDCB05911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110" y="973738"/>
            <a:ext cx="2183694" cy="2769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623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Hình ảnh 27">
            <a:extLst>
              <a:ext uri="{FF2B5EF4-FFF2-40B4-BE49-F238E27FC236}">
                <a16:creationId xmlns:a16="http://schemas.microsoft.com/office/drawing/2014/main" id="{348FBBA7-C005-4C2B-9EA3-34FC751679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13" y="44100"/>
            <a:ext cx="12186276" cy="6813900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6246797-279E-40FE-A145-A430368804AC}"/>
              </a:ext>
            </a:extLst>
          </p:cNvPr>
          <p:cNvGraphicFramePr>
            <a:graphicFrameLocks noGrp="1"/>
          </p:cNvGraphicFramePr>
          <p:nvPr/>
        </p:nvGraphicFramePr>
        <p:xfrm>
          <a:off x="1065491" y="4159318"/>
          <a:ext cx="8916710" cy="97748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449109">
                  <a:extLst>
                    <a:ext uri="{9D8B030D-6E8A-4147-A177-3AD203B41FA5}">
                      <a16:colId xmlns:a16="http://schemas.microsoft.com/office/drawing/2014/main" val="3402898459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52230471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944041787"/>
                    </a:ext>
                  </a:extLst>
                </a:gridCol>
                <a:gridCol w="2102859">
                  <a:extLst>
                    <a:ext uri="{9D8B030D-6E8A-4147-A177-3AD203B41FA5}">
                      <a16:colId xmlns:a16="http://schemas.microsoft.com/office/drawing/2014/main" val="718707836"/>
                    </a:ext>
                  </a:extLst>
                </a:gridCol>
                <a:gridCol w="1783342">
                  <a:extLst>
                    <a:ext uri="{9D8B030D-6E8A-4147-A177-3AD203B41FA5}">
                      <a16:colId xmlns:a16="http://schemas.microsoft.com/office/drawing/2014/main" val="1612532867"/>
                    </a:ext>
                  </a:extLst>
                </a:gridCol>
              </a:tblGrid>
              <a:tr h="488743"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Lato" panose="020F0502020204030203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>
                          <a:latin typeface="#9Slide01 Noi dung ngan" panose="00000600000000000000" pitchFamily="2" charset="0"/>
                        </a:rPr>
                        <a:t>Hình</a:t>
                      </a:r>
                      <a:r>
                        <a:rPr lang="en-GB" baseline="0" dirty="0">
                          <a:latin typeface="#9Slide01 Noi dung ngan" panose="00000600000000000000" pitchFamily="2" charset="0"/>
                        </a:rPr>
                        <a:t> </a:t>
                      </a:r>
                      <a:r>
                        <a:rPr lang="en-GB" baseline="0" dirty="0" err="1">
                          <a:latin typeface="#9Slide01 Noi dung ngan" panose="00000600000000000000" pitchFamily="2" charset="0"/>
                        </a:rPr>
                        <a:t>tròn</a:t>
                      </a:r>
                      <a:endParaRPr lang="en-GB" dirty="0">
                        <a:latin typeface="#9Slide01 Noi dung ngan" panose="000006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>
                          <a:latin typeface="#9Slide01 Noi dung ngan" panose="00000600000000000000" pitchFamily="2" charset="0"/>
                        </a:rPr>
                        <a:t>Hình</a:t>
                      </a:r>
                      <a:r>
                        <a:rPr lang="en-GB" baseline="0" dirty="0">
                          <a:latin typeface="#9Slide01 Noi dung ngan" panose="00000600000000000000" pitchFamily="2" charset="0"/>
                        </a:rPr>
                        <a:t> </a:t>
                      </a:r>
                      <a:r>
                        <a:rPr lang="en-GB" baseline="0" dirty="0" err="1">
                          <a:latin typeface="#9Slide01 Noi dung ngan" panose="00000600000000000000" pitchFamily="2" charset="0"/>
                        </a:rPr>
                        <a:t>chữ</a:t>
                      </a:r>
                      <a:r>
                        <a:rPr lang="en-GB" baseline="0" dirty="0">
                          <a:latin typeface="#9Slide01 Noi dung ngan" panose="00000600000000000000" pitchFamily="2" charset="0"/>
                        </a:rPr>
                        <a:t> </a:t>
                      </a:r>
                      <a:r>
                        <a:rPr lang="en-GB" baseline="0" dirty="0" err="1">
                          <a:latin typeface="#9Slide01 Noi dung ngan" panose="00000600000000000000" pitchFamily="2" charset="0"/>
                        </a:rPr>
                        <a:t>nhật</a:t>
                      </a:r>
                      <a:endParaRPr lang="en-GB" dirty="0">
                        <a:latin typeface="#9Slide01 Noi dung ngan" panose="000006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>
                          <a:latin typeface="#9Slide01 Noi dung ngan" panose="00000600000000000000" pitchFamily="2" charset="0"/>
                        </a:rPr>
                        <a:t>Hình</a:t>
                      </a:r>
                      <a:r>
                        <a:rPr lang="en-GB" baseline="0" dirty="0">
                          <a:latin typeface="#9Slide01 Noi dung ngan" panose="00000600000000000000" pitchFamily="2" charset="0"/>
                        </a:rPr>
                        <a:t> tam </a:t>
                      </a:r>
                      <a:r>
                        <a:rPr lang="en-GB" baseline="0" dirty="0" err="1">
                          <a:latin typeface="#9Slide01 Noi dung ngan" panose="00000600000000000000" pitchFamily="2" charset="0"/>
                        </a:rPr>
                        <a:t>giác</a:t>
                      </a:r>
                      <a:endParaRPr lang="en-GB" dirty="0">
                        <a:latin typeface="#9Slide01 Noi dung ngan" panose="000006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>
                          <a:latin typeface="#9Slide01 Noi dung ngan" panose="00000600000000000000" pitchFamily="2" charset="0"/>
                        </a:rPr>
                        <a:t>Hình</a:t>
                      </a:r>
                      <a:r>
                        <a:rPr lang="en-GB" baseline="0" dirty="0">
                          <a:latin typeface="#9Slide01 Noi dung ngan" panose="00000600000000000000" pitchFamily="2" charset="0"/>
                        </a:rPr>
                        <a:t> </a:t>
                      </a:r>
                      <a:r>
                        <a:rPr lang="en-GB" baseline="0" dirty="0" err="1">
                          <a:latin typeface="#9Slide01 Noi dung ngan" panose="00000600000000000000" pitchFamily="2" charset="0"/>
                        </a:rPr>
                        <a:t>vuông</a:t>
                      </a:r>
                      <a:endParaRPr lang="en-GB" dirty="0">
                        <a:latin typeface="#9Slide01 Noi dung ngan" panose="000006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59408671"/>
                  </a:ext>
                </a:extLst>
              </a:tr>
              <a:tr h="488743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a)</a:t>
                      </a:r>
                      <a:endParaRPr lang="en-GB" dirty="0">
                        <a:latin typeface="Lato" panose="020F0502020204030203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#9Slide01 Noi dung ngan" panose="000006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#9Slide01 Noi dung ngan" panose="000006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latin typeface="#9Slide01 Noi dung ngan" panose="000006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#9Slide01 Noi dung ngan" panose="000006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6663194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B65D4A6-C3C7-4F14-9D6E-57C39E1A3B43}"/>
              </a:ext>
            </a:extLst>
          </p:cNvPr>
          <p:cNvSpPr txBox="1"/>
          <p:nvPr/>
        </p:nvSpPr>
        <p:spPr>
          <a:xfrm>
            <a:off x="2692600" y="4609078"/>
            <a:ext cx="1632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091F1B-DBF5-47EC-8CCD-172438F68DE3}"/>
              </a:ext>
            </a:extLst>
          </p:cNvPr>
          <p:cNvSpPr txBox="1"/>
          <p:nvPr/>
        </p:nvSpPr>
        <p:spPr>
          <a:xfrm>
            <a:off x="4551494" y="4636437"/>
            <a:ext cx="1632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FF4D645-9350-4682-8E0B-5658329AED43}"/>
              </a:ext>
            </a:extLst>
          </p:cNvPr>
          <p:cNvSpPr txBox="1"/>
          <p:nvPr/>
        </p:nvSpPr>
        <p:spPr>
          <a:xfrm>
            <a:off x="6332330" y="4655493"/>
            <a:ext cx="1632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E5E8BEB-C701-49C7-BBDD-1E30260B514D}"/>
              </a:ext>
            </a:extLst>
          </p:cNvPr>
          <p:cNvSpPr txBox="1"/>
          <p:nvPr/>
        </p:nvSpPr>
        <p:spPr>
          <a:xfrm>
            <a:off x="8275529" y="4676514"/>
            <a:ext cx="1632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E5FE5DFE-0E9F-41A4-8BFA-D49E6E684C17}"/>
              </a:ext>
            </a:extLst>
          </p:cNvPr>
          <p:cNvSpPr/>
          <p:nvPr/>
        </p:nvSpPr>
        <p:spPr>
          <a:xfrm>
            <a:off x="3085168" y="4694802"/>
            <a:ext cx="595086" cy="403300"/>
          </a:xfrm>
          <a:prstGeom prst="roundRect">
            <a:avLst/>
          </a:prstGeom>
          <a:solidFill>
            <a:srgbClr val="F8D7CD"/>
          </a:solidFill>
          <a:ln>
            <a:solidFill>
              <a:srgbClr val="F8D7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>
                <a:solidFill>
                  <a:srgbClr val="C00000"/>
                </a:solidFill>
              </a:rPr>
              <a:t>2</a:t>
            </a:r>
            <a:endParaRPr lang="en-GB" sz="2400" dirty="0">
              <a:solidFill>
                <a:srgbClr val="C00000"/>
              </a:solidFill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00198C9E-9A55-4F1D-AC14-ED3FA04DCA47}"/>
              </a:ext>
            </a:extLst>
          </p:cNvPr>
          <p:cNvSpPr/>
          <p:nvPr/>
        </p:nvSpPr>
        <p:spPr>
          <a:xfrm>
            <a:off x="4918142" y="4684675"/>
            <a:ext cx="595086" cy="403300"/>
          </a:xfrm>
          <a:prstGeom prst="roundRect">
            <a:avLst/>
          </a:prstGeom>
          <a:solidFill>
            <a:srgbClr val="F8D7CD"/>
          </a:solidFill>
          <a:ln>
            <a:solidFill>
              <a:srgbClr val="F8D7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>
                <a:solidFill>
                  <a:srgbClr val="C00000"/>
                </a:solidFill>
              </a:rPr>
              <a:t>3</a:t>
            </a:r>
            <a:endParaRPr lang="en-GB" sz="2400" dirty="0">
              <a:solidFill>
                <a:srgbClr val="C00000"/>
              </a:solidFill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71CC6FED-A37E-4E9E-8586-B82A556F26A2}"/>
              </a:ext>
            </a:extLst>
          </p:cNvPr>
          <p:cNvSpPr/>
          <p:nvPr/>
        </p:nvSpPr>
        <p:spPr>
          <a:xfrm>
            <a:off x="6929274" y="4674065"/>
            <a:ext cx="595086" cy="403300"/>
          </a:xfrm>
          <a:prstGeom prst="roundRect">
            <a:avLst/>
          </a:prstGeom>
          <a:solidFill>
            <a:srgbClr val="F8D7CD"/>
          </a:solidFill>
          <a:ln>
            <a:solidFill>
              <a:srgbClr val="F8D7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>
                <a:solidFill>
                  <a:srgbClr val="C00000"/>
                </a:solidFill>
              </a:rPr>
              <a:t>1</a:t>
            </a:r>
            <a:endParaRPr lang="en-GB" sz="2400" dirty="0">
              <a:solidFill>
                <a:srgbClr val="C00000"/>
              </a:solidFill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387C0576-73BD-4F0E-9E36-2C6DDBC15386}"/>
              </a:ext>
            </a:extLst>
          </p:cNvPr>
          <p:cNvSpPr/>
          <p:nvPr/>
        </p:nvSpPr>
        <p:spPr>
          <a:xfrm>
            <a:off x="8781194" y="4667443"/>
            <a:ext cx="595086" cy="403300"/>
          </a:xfrm>
          <a:prstGeom prst="roundRect">
            <a:avLst/>
          </a:prstGeom>
          <a:solidFill>
            <a:srgbClr val="F8D7CD"/>
          </a:solidFill>
          <a:ln>
            <a:solidFill>
              <a:srgbClr val="F8D7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>
                <a:solidFill>
                  <a:srgbClr val="C00000"/>
                </a:solidFill>
              </a:rPr>
              <a:t>0</a:t>
            </a:r>
            <a:endParaRPr lang="en-GB" sz="2400" dirty="0">
              <a:solidFill>
                <a:srgbClr val="C00000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A9A4A65-9E6B-4512-B5D0-DD05589E4E0D}"/>
              </a:ext>
            </a:extLst>
          </p:cNvPr>
          <p:cNvGrpSpPr/>
          <p:nvPr/>
        </p:nvGrpSpPr>
        <p:grpSpPr>
          <a:xfrm>
            <a:off x="2487417" y="2012530"/>
            <a:ext cx="4739400" cy="1372303"/>
            <a:chOff x="702365" y="2133600"/>
            <a:chExt cx="5253617" cy="1022753"/>
          </a:xfrm>
        </p:grpSpPr>
        <p:sp>
          <p:nvSpPr>
            <p:cNvPr id="3" name="Content Placeholder 2">
              <a:extLst>
                <a:ext uri="{FF2B5EF4-FFF2-40B4-BE49-F238E27FC236}">
                  <a16:creationId xmlns:a16="http://schemas.microsoft.com/office/drawing/2014/main" id="{81D2E56D-BE51-4EE5-BF8F-B3630BB509B2}"/>
                </a:ext>
              </a:extLst>
            </p:cNvPr>
            <p:cNvSpPr txBox="1">
              <a:spLocks/>
            </p:cNvSpPr>
            <p:nvPr/>
          </p:nvSpPr>
          <p:spPr>
            <a:xfrm>
              <a:off x="837657" y="2271802"/>
              <a:ext cx="5118325" cy="431569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GB" dirty="0" err="1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Có</a:t>
              </a:r>
              <a:r>
                <a:rPr lang="en-GB" dirty="0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 </a:t>
              </a:r>
              <a:r>
                <a:rPr lang="en-GB" dirty="0" err="1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bao</a:t>
              </a:r>
              <a:r>
                <a:rPr lang="en-GB" dirty="0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 </a:t>
              </a:r>
              <a:r>
                <a:rPr lang="en-GB" dirty="0" err="1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nhiêu</a:t>
              </a:r>
              <a:r>
                <a:rPr lang="en-GB" dirty="0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 </a:t>
              </a:r>
              <a:r>
                <a:rPr lang="en-GB" dirty="0" err="1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hình</a:t>
              </a:r>
              <a:r>
                <a:rPr lang="en-GB" dirty="0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 </a:t>
              </a:r>
              <a:r>
                <a:rPr lang="en-GB" dirty="0" err="1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vuông</a:t>
              </a:r>
              <a:r>
                <a:rPr lang="en-GB" dirty="0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, </a:t>
              </a:r>
              <a:r>
                <a:rPr lang="en-GB" dirty="0" err="1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hình</a:t>
              </a:r>
              <a:r>
                <a:rPr lang="en-GB" dirty="0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 </a:t>
              </a:r>
              <a:r>
                <a:rPr lang="en-GB" dirty="0" err="1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tròn</a:t>
              </a:r>
              <a:r>
                <a:rPr lang="en-GB" dirty="0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, </a:t>
              </a:r>
              <a:r>
                <a:rPr lang="en-GB" dirty="0" err="1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hình</a:t>
              </a:r>
              <a:r>
                <a:rPr lang="en-GB" dirty="0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 tam </a:t>
              </a:r>
              <a:r>
                <a:rPr lang="en-GB" dirty="0" err="1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giác</a:t>
              </a:r>
              <a:r>
                <a:rPr lang="en-GB" dirty="0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, </a:t>
              </a:r>
              <a:r>
                <a:rPr lang="en-GB" dirty="0" err="1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hình</a:t>
              </a:r>
              <a:r>
                <a:rPr lang="en-GB" dirty="0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 </a:t>
              </a:r>
              <a:r>
                <a:rPr lang="en-GB" dirty="0" err="1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chữ</a:t>
              </a:r>
              <a:r>
                <a:rPr lang="en-GB" dirty="0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 </a:t>
              </a:r>
              <a:r>
                <a:rPr lang="en-GB" dirty="0" err="1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nhật</a:t>
              </a:r>
              <a:r>
                <a:rPr lang="en-GB" dirty="0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?</a:t>
              </a: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8E7BD07F-A4FD-4520-B425-CB8C693A9A91}"/>
                </a:ext>
              </a:extLst>
            </p:cNvPr>
            <p:cNvSpPr/>
            <p:nvPr/>
          </p:nvSpPr>
          <p:spPr>
            <a:xfrm>
              <a:off x="702365" y="2133600"/>
              <a:ext cx="5062331" cy="1022753"/>
            </a:xfrm>
            <a:prstGeom prst="round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" name="Hình ảnh 19">
            <a:extLst>
              <a:ext uri="{FF2B5EF4-FFF2-40B4-BE49-F238E27FC236}">
                <a16:creationId xmlns:a16="http://schemas.microsoft.com/office/drawing/2014/main" id="{6C668908-AF26-4206-9594-7C85106207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36" y="1878694"/>
            <a:ext cx="1618275" cy="1566072"/>
          </a:xfrm>
          <a:prstGeom prst="rect">
            <a:avLst/>
          </a:prstGeom>
        </p:spPr>
      </p:pic>
      <p:pic>
        <p:nvPicPr>
          <p:cNvPr id="21" name="Picture 3">
            <a:extLst>
              <a:ext uri="{FF2B5EF4-FFF2-40B4-BE49-F238E27FC236}">
                <a16:creationId xmlns:a16="http://schemas.microsoft.com/office/drawing/2014/main" id="{44655B81-4B53-4F62-A9FB-C74DAA317E6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9683" y="1143000"/>
            <a:ext cx="3226269" cy="2455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241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  <p:tag name="ISPRING_SCORM_RATE_SLIDES" val="0"/>
  <p:tag name="ISPRING_SCORM_RATE_QUIZZES" val="0"/>
  <p:tag name="ISPRING_SCORM_PASSING_SCORE" val="0.000000"/>
  <p:tag name="ISPRING_ULTRA_SCORM_COURSE_ID" val="386583A6-C30A-4EA6-A3A5-F1758593F7D6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内容列表"/>
  <p:tag name="ISPRINGCLOUDFOLDERID" val="0"/>
  <p:tag name="ISPRINGCLOUDFOLDERPATH" val="资源库"/>
  <p:tag name="ISPRING_OUTPUT_FOLDER" val="D:\ppt\第14批\917269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2902"/>
  <p:tag name="MH_LIBRARY" val="GRAPHIC"/>
  <p:tag name="MH_TYPE" val="Other"/>
  <p:tag name="MH_ORDER" val="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2902"/>
  <p:tag name="MH_LIBRARY" val="GRAPHIC"/>
  <p:tag name="MH_TYPE" val="Other"/>
  <p:tag name="MH_ORDER" val="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18.2|11.1|6.9|7.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zp3bxc1p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2587</TotalTime>
  <Words>325</Words>
  <Application>Microsoft Office PowerPoint</Application>
  <PresentationFormat>Widescreen</PresentationFormat>
  <Paragraphs>110</Paragraphs>
  <Slides>12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8" baseType="lpstr">
      <vt:lpstr>Arial</vt:lpstr>
      <vt:lpstr>Arial-SGK-TV</vt:lpstr>
      <vt:lpstr>Cambria</vt:lpstr>
      <vt:lpstr>Lato</vt:lpstr>
      <vt:lpstr>#9Slide01 Noi dung ngan</vt:lpstr>
      <vt:lpstr>Trebuchet MS</vt:lpstr>
      <vt:lpstr>UTM Avo</vt:lpstr>
      <vt:lpstr>#9Slide07 IcielCadena</vt:lpstr>
      <vt:lpstr>#9Slide03 Maven Pro Black</vt:lpstr>
      <vt:lpstr>#9Slide03 SVNSari</vt:lpstr>
      <vt:lpstr>Aharoni</vt:lpstr>
      <vt:lpstr>#9Slide03 Comfortaa Bold</vt:lpstr>
      <vt:lpstr>#9Slide03 Nanami Rounded Light</vt:lpstr>
      <vt:lpstr>Tahoma</vt:lpstr>
      <vt:lpstr>字魂59号-创粗黑</vt:lpstr>
      <vt:lpstr>Office Theme</vt:lpstr>
      <vt:lpstr>CHÀO MỪNG CÁC CON ĐẾN VỚI  BÀI HỌC MÔN TOÁN LỚP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>9Slide.vn</dc:subject>
  <dc:creator>HP</dc:creator>
  <dc:description>9Slide.vn</dc:description>
  <cp:lastModifiedBy>PC</cp:lastModifiedBy>
  <cp:revision>450</cp:revision>
  <dcterms:created xsi:type="dcterms:W3CDTF">2006-08-16T00:00:00Z</dcterms:created>
  <dcterms:modified xsi:type="dcterms:W3CDTF">2021-11-01T12:27:04Z</dcterms:modified>
  <cp:category>9Slide.vn</cp:category>
</cp:coreProperties>
</file>