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6"/>
  </p:notesMasterIdLst>
  <p:sldIdLst>
    <p:sldId id="283" r:id="rId3"/>
    <p:sldId id="284" r:id="rId4"/>
    <p:sldId id="257" r:id="rId5"/>
    <p:sldId id="259" r:id="rId6"/>
    <p:sldId id="265" r:id="rId7"/>
    <p:sldId id="266" r:id="rId8"/>
    <p:sldId id="285" r:id="rId9"/>
    <p:sldId id="260" r:id="rId10"/>
    <p:sldId id="267" r:id="rId11"/>
    <p:sldId id="268" r:id="rId12"/>
    <p:sldId id="269" r:id="rId13"/>
    <p:sldId id="270" r:id="rId14"/>
    <p:sldId id="281" r:id="rId1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FF66"/>
    <a:srgbClr val="66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586" y="34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3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9036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5354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56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848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529425" y="3892925"/>
            <a:ext cx="2085300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3059600" y="847922"/>
            <a:ext cx="3035700" cy="18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924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000"/>
    </mc:Choice>
    <mc:Fallback xmlns="">
      <p:transition advTm="7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9;p2"/>
          <p:cNvSpPr/>
          <p:nvPr/>
        </p:nvSpPr>
        <p:spPr>
          <a:xfrm>
            <a:off x="1440957" y="677152"/>
            <a:ext cx="6262091" cy="605838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67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241" y="2319468"/>
            <a:ext cx="8209757" cy="1032208"/>
          </a:xfrm>
        </p:spPr>
        <p:txBody>
          <a:bodyPr>
            <a:prstTxWarp prst="textArchUp">
              <a:avLst>
                <a:gd name="adj" fmla="val 10769684"/>
              </a:avLst>
            </a:prstTxWarp>
          </a:bodyPr>
          <a:lstStyle/>
          <a:p>
            <a:pPr>
              <a:lnSpc>
                <a:spcPct val="100000"/>
              </a:lnSpc>
            </a:pPr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CHÀO MỪNG CÁC CON</a:t>
            </a:r>
            <a:br>
              <a:rPr lang="en-US" sz="4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ĐẾN VỚI GIỜ HỌC MÔN TOÁN</a:t>
            </a:r>
          </a:p>
        </p:txBody>
      </p:sp>
      <p:pic>
        <p:nvPicPr>
          <p:cNvPr id="43" name="图片 12">
            <a:extLst>
              <a:ext uri="{FF2B5EF4-FFF2-40B4-BE49-F238E27FC236}">
                <a16:creationId xmlns:a16="http://schemas.microsoft.com/office/drawing/2014/main" id="{CDF9613D-7751-454F-A5F1-E010F8A0BF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3182">
            <a:off x="7933166" y="121558"/>
            <a:ext cx="1294536" cy="834191"/>
          </a:xfrm>
          <a:prstGeom prst="rect">
            <a:avLst/>
          </a:prstGeom>
        </p:spPr>
      </p:pic>
      <p:sp>
        <p:nvSpPr>
          <p:cNvPr id="23" name="文本框 344">
            <a:extLst>
              <a:ext uri="{FF2B5EF4-FFF2-40B4-BE49-F238E27FC236}">
                <a16:creationId xmlns:a16="http://schemas.microsoft.com/office/drawing/2014/main" id="{44CBDE53-190E-41C7-B7EF-AB0D105FC592}"/>
              </a:ext>
            </a:extLst>
          </p:cNvPr>
          <p:cNvSpPr txBox="1"/>
          <p:nvPr/>
        </p:nvSpPr>
        <p:spPr>
          <a:xfrm>
            <a:off x="1943347" y="106653"/>
            <a:ext cx="5684569" cy="5539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GB" altLang="zh-CN" sz="3000">
                <a:ln w="63500">
                  <a:solidFill>
                    <a:srgbClr val="FFFFFF"/>
                  </a:solidFill>
                </a:ln>
                <a:solidFill>
                  <a:srgbClr val="FF4D67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iCiel Nabila" pitchFamily="2" charset="0"/>
                <a:ea typeface="字魂36号-正文宋楷" panose="02000000000000000000" pitchFamily="2" charset="-122"/>
              </a:rPr>
              <a:t>PHÒNG GD &amp; ĐT QUẬN LONG BIÊN</a:t>
            </a:r>
            <a:endParaRPr lang="zh-CN" altLang="en-US" sz="3000" dirty="0">
              <a:ln w="63500">
                <a:solidFill>
                  <a:srgbClr val="FFFFFF"/>
                </a:solidFill>
              </a:ln>
              <a:solidFill>
                <a:srgbClr val="FF4D67"/>
              </a:solidFill>
              <a:effectLst>
                <a:outerShdw blurRad="127000" dist="38100" dir="2700000" algn="tl" rotWithShape="0">
                  <a:prstClr val="black">
                    <a:alpha val="47000"/>
                  </a:prstClr>
                </a:outerShdw>
              </a:effectLst>
              <a:latin typeface="iCiel Nabila" pitchFamily="2" charset="0"/>
              <a:ea typeface="字魂36号-正文宋楷" panose="02000000000000000000" pitchFamily="2" charset="-122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7308" l="10000" r="90000">
                        <a14:foregroundMark x1="42333" y1="89103" x2="42333" y2="89103"/>
                        <a14:foregroundMark x1="45667" y1="90641" x2="45667" y2="906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372" y="3003633"/>
            <a:ext cx="2705460" cy="2344732"/>
          </a:xfrm>
          <a:prstGeom prst="rect">
            <a:avLst/>
          </a:prstGeom>
        </p:spPr>
      </p:pic>
      <p:pic>
        <p:nvPicPr>
          <p:cNvPr id="26" name="图片 7">
            <a:extLst>
              <a:ext uri="{FF2B5EF4-FFF2-40B4-BE49-F238E27FC236}">
                <a16:creationId xmlns:a16="http://schemas.microsoft.com/office/drawing/2014/main" id="{BE35B2B5-000D-4B6E-8BBF-5E39362126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3733" y="-236885"/>
            <a:ext cx="2441947" cy="1992114"/>
          </a:xfrm>
          <a:prstGeom prst="rect">
            <a:avLst/>
          </a:prstGeom>
        </p:spPr>
      </p:pic>
      <p:pic>
        <p:nvPicPr>
          <p:cNvPr id="27" name="图片 31">
            <a:extLst>
              <a:ext uri="{FF2B5EF4-FFF2-40B4-BE49-F238E27FC236}">
                <a16:creationId xmlns:a16="http://schemas.microsoft.com/office/drawing/2014/main" id="{D5AA8534-6155-4A91-BC51-DECE939680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1589" y="2424111"/>
            <a:ext cx="3556319" cy="3085001"/>
          </a:xfrm>
          <a:prstGeom prst="rect">
            <a:avLst/>
          </a:prstGeom>
        </p:spPr>
      </p:pic>
      <p:sp>
        <p:nvSpPr>
          <p:cNvPr id="18" name="文本框 342">
            <a:extLst>
              <a:ext uri="{FF2B5EF4-FFF2-40B4-BE49-F238E27FC236}">
                <a16:creationId xmlns:a16="http://schemas.microsoft.com/office/drawing/2014/main" id="{1715721D-2379-4F88-BDA9-B54B39F99781}"/>
              </a:ext>
            </a:extLst>
          </p:cNvPr>
          <p:cNvSpPr txBox="1"/>
          <p:nvPr/>
        </p:nvSpPr>
        <p:spPr>
          <a:xfrm>
            <a:off x="1943346" y="102065"/>
            <a:ext cx="5684569" cy="55399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GB" altLang="zh-CN" sz="3000">
                <a:solidFill>
                  <a:srgbClr val="FF0000"/>
                </a:solidFill>
                <a:latin typeface="iCiel Nabila" pitchFamily="2" charset="0"/>
                <a:ea typeface="字魂36号-正文宋楷" panose="02000000000000000000" pitchFamily="2" charset="-122"/>
              </a:rPr>
              <a:t>PHÒNG GD &amp; ĐT QUẬN LONG BIÊN</a:t>
            </a:r>
            <a:endParaRPr lang="zh-CN" altLang="en-US" sz="3000" dirty="0">
              <a:solidFill>
                <a:srgbClr val="FF0000"/>
              </a:solidFill>
              <a:latin typeface="iCiel Nabila" pitchFamily="2" charset="0"/>
              <a:ea typeface="字魂36号-正文宋楷" panose="02000000000000000000" pitchFamily="2" charset="-122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515" y="2524146"/>
            <a:ext cx="35433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68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023 C 1.04167E-6 -0.03518 0.02891 -0.13634 0.05391 -0.14282 C 0.07891 -0.1493 0.12279 -0.0743 0.15 -0.03912 C 0.17682 -0.00416 0.18112 0.0676 0.21614 0.0676 C 0.24961 0.0676 0.42812 -0.01805 0.42812 -0.05301 " pathEditMode="relative" rAng="0" ptsTypes="AAAAA">
                                      <p:cBhvr>
                                        <p:cTn id="21" dur="2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06" y="-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6" r="14925" b="11488"/>
          <a:stretch/>
        </p:blipFill>
        <p:spPr>
          <a:xfrm>
            <a:off x="2339752" y="843557"/>
            <a:ext cx="4104456" cy="3312369"/>
          </a:xfrm>
        </p:spPr>
      </p:pic>
      <p:sp>
        <p:nvSpPr>
          <p:cNvPr id="6" name="Rounded Rectangle 5"/>
          <p:cNvSpPr/>
          <p:nvPr/>
        </p:nvSpPr>
        <p:spPr>
          <a:xfrm>
            <a:off x="3995936" y="3363838"/>
            <a:ext cx="1512168" cy="7920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419873" y="483517"/>
            <a:ext cx="576063" cy="72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</a:rPr>
              <a:t>1</a:t>
            </a:r>
            <a:endParaRPr lang="en-US" sz="35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472102" y="483517"/>
            <a:ext cx="576063" cy="72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</a:rPr>
              <a:t>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109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0" r="6018" b="14753"/>
          <a:stretch/>
        </p:blipFill>
        <p:spPr>
          <a:xfrm>
            <a:off x="3131840" y="539256"/>
            <a:ext cx="3528392" cy="3328638"/>
          </a:xfrm>
        </p:spPr>
      </p:pic>
      <p:sp>
        <p:nvSpPr>
          <p:cNvPr id="6" name="Rounded Rectangle 5"/>
          <p:cNvSpPr/>
          <p:nvPr/>
        </p:nvSpPr>
        <p:spPr>
          <a:xfrm>
            <a:off x="3995936" y="3075806"/>
            <a:ext cx="1440160" cy="7920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347864" y="339502"/>
            <a:ext cx="576063" cy="72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</a:rPr>
              <a:t>2</a:t>
            </a:r>
            <a:endParaRPr lang="en-US" sz="35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400093" y="339502"/>
            <a:ext cx="576063" cy="72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911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83518"/>
            <a:ext cx="4352562" cy="3960439"/>
          </a:xfrm>
        </p:spPr>
      </p:pic>
      <p:sp>
        <p:nvSpPr>
          <p:cNvPr id="6" name="Rounded Rectangle 5"/>
          <p:cNvSpPr/>
          <p:nvPr/>
        </p:nvSpPr>
        <p:spPr>
          <a:xfrm>
            <a:off x="3903965" y="3219822"/>
            <a:ext cx="1368152" cy="8640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203848" y="483518"/>
            <a:ext cx="576063" cy="72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</a:rPr>
              <a:t>4</a:t>
            </a:r>
            <a:endParaRPr lang="en-US" sz="3500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256077" y="483518"/>
            <a:ext cx="576063" cy="72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</a:rPr>
              <a:t>4</a:t>
            </a:r>
            <a:endParaRPr lang="en-US" sz="35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357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">
            <a:extLst>
              <a:ext uri="{FF2B5EF4-FFF2-40B4-BE49-F238E27FC236}">
                <a16:creationId xmlns:a16="http://schemas.microsoft.com/office/drawing/2014/main" id="{CA5F69A4-3062-4D38-A41C-7A44FADB2AF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 rot="18390134">
            <a:off x="812531" y="1420366"/>
            <a:ext cx="2440600" cy="14507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Freeform 8">
            <a:extLst>
              <a:ext uri="{FF2B5EF4-FFF2-40B4-BE49-F238E27FC236}">
                <a16:creationId xmlns:a16="http://schemas.microsoft.com/office/drawing/2014/main" id="{A99161D9-9422-4CD1-9A42-BC948764712A}"/>
              </a:ext>
            </a:extLst>
          </p:cNvPr>
          <p:cNvSpPr/>
          <p:nvPr/>
        </p:nvSpPr>
        <p:spPr bwMode="auto">
          <a:xfrm>
            <a:off x="2031023" y="734617"/>
            <a:ext cx="5055578" cy="3842147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C00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800" latinLnBrk="0">
              <a:defRPr/>
            </a:pPr>
            <a:endParaRPr lang="zh-CN" altLang="en-US" sz="1350">
              <a:solidFill>
                <a:srgbClr val="3F3F3F"/>
              </a:solidFill>
              <a:latin typeface="A3.BoosterNextFYBlackRegular-San"/>
              <a:ea typeface="Microsoft YaHei"/>
              <a:cs typeface="+mn-ea"/>
              <a:sym typeface="+mn-lt"/>
            </a:endParaRPr>
          </a:p>
        </p:txBody>
      </p:sp>
      <p:pic>
        <p:nvPicPr>
          <p:cNvPr id="4" name="5">
            <a:extLst>
              <a:ext uri="{FF2B5EF4-FFF2-40B4-BE49-F238E27FC236}">
                <a16:creationId xmlns:a16="http://schemas.microsoft.com/office/drawing/2014/main" id="{E6619189-2DB9-4C50-87A5-D010E5F3B1C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2219325" y="2932002"/>
            <a:ext cx="4867690" cy="1291139"/>
          </a:xfrm>
          <a:prstGeom prst="rect">
            <a:avLst/>
          </a:prstGeom>
        </p:spPr>
      </p:pic>
      <p:sp>
        <p:nvSpPr>
          <p:cNvPr id="11" name="10">
            <a:extLst>
              <a:ext uri="{FF2B5EF4-FFF2-40B4-BE49-F238E27FC236}">
                <a16:creationId xmlns:a16="http://schemas.microsoft.com/office/drawing/2014/main" id="{7C23BF6D-3689-4435-81AB-E90ACD8CFE0D}"/>
              </a:ext>
            </a:extLst>
          </p:cNvPr>
          <p:cNvSpPr txBox="1"/>
          <p:nvPr/>
        </p:nvSpPr>
        <p:spPr>
          <a:xfrm rot="21133208">
            <a:off x="3197147" y="2626677"/>
            <a:ext cx="3720009" cy="830997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128411"/>
              </a:avLst>
            </a:prstTxWarp>
            <a:spAutoFit/>
          </a:bodyPr>
          <a:lstStyle/>
          <a:p>
            <a:pPr algn="ctr" defTabSz="685800" latinLnBrk="0">
              <a:defRPr/>
            </a:pPr>
            <a:r>
              <a:rPr lang="en-US" altLang="zh-CN" sz="4950">
                <a:ln w="0">
                  <a:noFill/>
                </a:ln>
                <a:solidFill>
                  <a:srgbClr val="3F3F3F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HỌC TỐT</a:t>
            </a:r>
            <a:endParaRPr lang="zh-CN" altLang="en-US" sz="4950" dirty="0">
              <a:ln w="0">
                <a:noFill/>
              </a:ln>
              <a:solidFill>
                <a:srgbClr val="3F3F3F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2" name="1">
            <a:extLst>
              <a:ext uri="{FF2B5EF4-FFF2-40B4-BE49-F238E27FC236}">
                <a16:creationId xmlns:a16="http://schemas.microsoft.com/office/drawing/2014/main" id="{980F33E8-3AC4-4D2F-8B53-95BBD34A5159}"/>
              </a:ext>
            </a:extLst>
          </p:cNvPr>
          <p:cNvSpPr txBox="1"/>
          <p:nvPr/>
        </p:nvSpPr>
        <p:spPr>
          <a:xfrm rot="20754315">
            <a:off x="2927564" y="1310409"/>
            <a:ext cx="2106667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 latinLnBrk="0">
              <a:defRPr/>
            </a:pPr>
            <a:r>
              <a:rPr lang="en-US" altLang="zh-CN" sz="4950" dirty="0" err="1">
                <a:ln w="0">
                  <a:noFill/>
                </a:ln>
                <a:solidFill>
                  <a:srgbClr val="ED5565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Chúc</a:t>
            </a:r>
            <a:endParaRPr lang="en-US" altLang="zh-CN" sz="4950" dirty="0">
              <a:ln w="0">
                <a:noFill/>
              </a:ln>
              <a:solidFill>
                <a:srgbClr val="ED5565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  <a:p>
            <a:pPr algn="ctr" defTabSz="685800" latinLnBrk="0">
              <a:defRPr/>
            </a:pPr>
            <a:r>
              <a:rPr lang="en-US" altLang="zh-CN" sz="4950" dirty="0" err="1">
                <a:ln w="0">
                  <a:noFill/>
                </a:ln>
                <a:solidFill>
                  <a:srgbClr val="ED5565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các</a:t>
            </a:r>
            <a:r>
              <a:rPr lang="en-US" altLang="zh-CN" sz="4950" dirty="0">
                <a:ln w="0">
                  <a:noFill/>
                </a:ln>
                <a:solidFill>
                  <a:srgbClr val="ED5565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con</a:t>
            </a:r>
            <a:endParaRPr lang="zh-CN" altLang="en-US" sz="4950" dirty="0">
              <a:ln w="0">
                <a:noFill/>
              </a:ln>
              <a:solidFill>
                <a:srgbClr val="ED5565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3" name="23">
            <a:extLst>
              <a:ext uri="{FF2B5EF4-FFF2-40B4-BE49-F238E27FC236}">
                <a16:creationId xmlns:a16="http://schemas.microsoft.com/office/drawing/2014/main" id="{DFCD6228-4F2F-464B-B5C7-BF0B50AC2847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7581894" y="2148430"/>
            <a:ext cx="1350923" cy="71879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26">
            <a:extLst>
              <a:ext uri="{FF2B5EF4-FFF2-40B4-BE49-F238E27FC236}">
                <a16:creationId xmlns:a16="http://schemas.microsoft.com/office/drawing/2014/main" id="{F9815CB8-D968-4DA1-8836-C22FD60FE939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6230540" y="3784123"/>
            <a:ext cx="2404688" cy="7931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28">
            <a:extLst>
              <a:ext uri="{FF2B5EF4-FFF2-40B4-BE49-F238E27FC236}">
                <a16:creationId xmlns:a16="http://schemas.microsoft.com/office/drawing/2014/main" id="{95E63C2E-23FA-40C8-93D5-ECF076000ACD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>
            <a:off x="2266939" y="2678167"/>
            <a:ext cx="475010" cy="449471"/>
          </a:xfrm>
          <a:prstGeom prst="rect">
            <a:avLst/>
          </a:prstGeom>
        </p:spPr>
      </p:pic>
      <p:pic>
        <p:nvPicPr>
          <p:cNvPr id="16" name="1">
            <a:extLst>
              <a:ext uri="{FF2B5EF4-FFF2-40B4-BE49-F238E27FC236}">
                <a16:creationId xmlns:a16="http://schemas.microsoft.com/office/drawing/2014/main" id="{D3A3E413-025E-4D0B-B6F7-CDD2AFE656C4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contrast="20000"/>
          </a:blip>
          <a:stretch>
            <a:fillRect/>
          </a:stretch>
        </p:blipFill>
        <p:spPr>
          <a:xfrm rot="1275709">
            <a:off x="5411439" y="799510"/>
            <a:ext cx="2227500" cy="15103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28">
            <a:extLst>
              <a:ext uri="{FF2B5EF4-FFF2-40B4-BE49-F238E27FC236}">
                <a16:creationId xmlns:a16="http://schemas.microsoft.com/office/drawing/2014/main" id="{272A9F58-6ABE-4269-98F9-FE43878510FA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>
            <a:off x="5463946" y="1704505"/>
            <a:ext cx="916520" cy="86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06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7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0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7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9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2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9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video>
                  <p:cMediaNode vol="80000">
                    <p:cTn id="57" fill="hold" display="0">
                      <p:stCondLst>
                        <p:cond delay="indefinite"/>
                      </p:stCondLst>
                    </p:cTn>
                    <p:tgtEl>
                      <p:spTgt spid="5"/>
                    </p:tgtEl>
                  </p:cMediaNode>
                </p:video>
                <p:seq concurrent="1" nextAc="seek">
                  <p:cTn id="58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9" fill="hold">
                          <p:stCondLst>
                            <p:cond delay="0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togglePause">
                                          <p:cBhvr>
                                            <p:cTn id="62" dur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1" grpId="0"/>
          <p:bldP spid="12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9;p2"/>
          <p:cNvSpPr/>
          <p:nvPr/>
        </p:nvSpPr>
        <p:spPr>
          <a:xfrm>
            <a:off x="1440957" y="677152"/>
            <a:ext cx="6262091" cy="605838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67"/>
          </a:p>
        </p:txBody>
      </p:sp>
      <p:pic>
        <p:nvPicPr>
          <p:cNvPr id="43" name="图片 12">
            <a:extLst>
              <a:ext uri="{FF2B5EF4-FFF2-40B4-BE49-F238E27FC236}">
                <a16:creationId xmlns:a16="http://schemas.microsoft.com/office/drawing/2014/main" id="{CDF9613D-7751-454F-A5F1-E010F8A0BF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3182">
            <a:off x="7933166" y="121558"/>
            <a:ext cx="1294536" cy="834191"/>
          </a:xfrm>
          <a:prstGeom prst="rect">
            <a:avLst/>
          </a:prstGeom>
        </p:spPr>
      </p:pic>
      <p:sp>
        <p:nvSpPr>
          <p:cNvPr id="23" name="文本框 344">
            <a:extLst>
              <a:ext uri="{FF2B5EF4-FFF2-40B4-BE49-F238E27FC236}">
                <a16:creationId xmlns:a16="http://schemas.microsoft.com/office/drawing/2014/main" id="{44CBDE53-190E-41C7-B7EF-AB0D105FC592}"/>
              </a:ext>
            </a:extLst>
          </p:cNvPr>
          <p:cNvSpPr txBox="1"/>
          <p:nvPr/>
        </p:nvSpPr>
        <p:spPr>
          <a:xfrm>
            <a:off x="1943347" y="106653"/>
            <a:ext cx="5684569" cy="5539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GB" altLang="zh-CN" sz="3000">
                <a:ln w="63500">
                  <a:solidFill>
                    <a:srgbClr val="FFFFFF"/>
                  </a:solidFill>
                </a:ln>
                <a:solidFill>
                  <a:srgbClr val="FF4D67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iCiel Nabila" pitchFamily="2" charset="0"/>
                <a:ea typeface="字魂36号-正文宋楷" panose="02000000000000000000" pitchFamily="2" charset="-122"/>
              </a:rPr>
              <a:t>PHÒNG GD &amp; ĐT QUẬN LONG BIÊN</a:t>
            </a:r>
            <a:endParaRPr lang="zh-CN" altLang="en-US" sz="3000" dirty="0">
              <a:ln w="63500">
                <a:solidFill>
                  <a:srgbClr val="FFFFFF"/>
                </a:solidFill>
              </a:ln>
              <a:solidFill>
                <a:srgbClr val="FF4D67"/>
              </a:solidFill>
              <a:effectLst>
                <a:outerShdw blurRad="127000" dist="38100" dir="2700000" algn="tl" rotWithShape="0">
                  <a:prstClr val="black">
                    <a:alpha val="47000"/>
                  </a:prstClr>
                </a:outerShdw>
              </a:effectLst>
              <a:latin typeface="iCiel Nabila" pitchFamily="2" charset="0"/>
              <a:ea typeface="字魂36号-正文宋楷" panose="02000000000000000000" pitchFamily="2" charset="-122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7308" l="10000" r="90000">
                        <a14:foregroundMark x1="42333" y1="89103" x2="42333" y2="89103"/>
                        <a14:foregroundMark x1="45667" y1="90641" x2="45667" y2="906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372" y="3003633"/>
            <a:ext cx="2705460" cy="2344732"/>
          </a:xfrm>
          <a:prstGeom prst="rect">
            <a:avLst/>
          </a:prstGeom>
        </p:spPr>
      </p:pic>
      <p:pic>
        <p:nvPicPr>
          <p:cNvPr id="26" name="图片 7">
            <a:extLst>
              <a:ext uri="{FF2B5EF4-FFF2-40B4-BE49-F238E27FC236}">
                <a16:creationId xmlns:a16="http://schemas.microsoft.com/office/drawing/2014/main" id="{BE35B2B5-000D-4B6E-8BBF-5E39362126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3733" y="-236885"/>
            <a:ext cx="2441947" cy="1992114"/>
          </a:xfrm>
          <a:prstGeom prst="rect">
            <a:avLst/>
          </a:prstGeom>
        </p:spPr>
      </p:pic>
      <p:pic>
        <p:nvPicPr>
          <p:cNvPr id="27" name="图片 31">
            <a:extLst>
              <a:ext uri="{FF2B5EF4-FFF2-40B4-BE49-F238E27FC236}">
                <a16:creationId xmlns:a16="http://schemas.microsoft.com/office/drawing/2014/main" id="{D5AA8534-6155-4A91-BC51-DECE939680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1589" y="2424111"/>
            <a:ext cx="3556319" cy="3085001"/>
          </a:xfrm>
          <a:prstGeom prst="rect">
            <a:avLst/>
          </a:prstGeom>
        </p:spPr>
      </p:pic>
      <p:sp>
        <p:nvSpPr>
          <p:cNvPr id="18" name="文本框 342">
            <a:extLst>
              <a:ext uri="{FF2B5EF4-FFF2-40B4-BE49-F238E27FC236}">
                <a16:creationId xmlns:a16="http://schemas.microsoft.com/office/drawing/2014/main" id="{1715721D-2379-4F88-BDA9-B54B39F99781}"/>
              </a:ext>
            </a:extLst>
          </p:cNvPr>
          <p:cNvSpPr txBox="1"/>
          <p:nvPr/>
        </p:nvSpPr>
        <p:spPr>
          <a:xfrm>
            <a:off x="1943346" y="102065"/>
            <a:ext cx="5684569" cy="55399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GB" altLang="zh-CN" sz="3000">
                <a:solidFill>
                  <a:srgbClr val="FF0000"/>
                </a:solidFill>
                <a:latin typeface="iCiel Nabila" pitchFamily="2" charset="0"/>
                <a:ea typeface="字魂36号-正文宋楷" panose="02000000000000000000" pitchFamily="2" charset="-122"/>
              </a:rPr>
              <a:t>PHÒNG GD &amp; ĐT QUẬN LONG BIÊN</a:t>
            </a:r>
            <a:endParaRPr lang="zh-CN" altLang="en-US" sz="3000" dirty="0">
              <a:solidFill>
                <a:srgbClr val="FF0000"/>
              </a:solidFill>
              <a:latin typeface="iCiel Nabila" pitchFamily="2" charset="0"/>
              <a:ea typeface="字魂36号-正文宋楷" panose="02000000000000000000" pitchFamily="2" charset="-12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ED1695-7951-4D0F-92B9-E1C0D95183E1}"/>
              </a:ext>
            </a:extLst>
          </p:cNvPr>
          <p:cNvSpPr txBox="1"/>
          <p:nvPr/>
        </p:nvSpPr>
        <p:spPr>
          <a:xfrm>
            <a:off x="3779912" y="1723469"/>
            <a:ext cx="187220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5</a:t>
            </a: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8EAEA1D9-287F-4FF7-900E-1015DEEB1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3602" y="2592735"/>
            <a:ext cx="4024828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SGK-TV" pitchFamily="2" charset="0"/>
                <a:ea typeface="맑은 고딕" pitchFamily="50" charset="-127"/>
                <a:cs typeface="Arial-SGK-TV" pitchFamily="2" charset="0"/>
              </a:rPr>
              <a:t>MẤY VÀ MẤY</a:t>
            </a:r>
          </a:p>
          <a:p>
            <a:pPr algn="ctr"/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SGK-TV" pitchFamily="2" charset="0"/>
                <a:ea typeface="맑은 고딕" pitchFamily="50" charset="-127"/>
                <a:cs typeface="Arial-SGK-TV" pitchFamily="2" charset="0"/>
              </a:rPr>
              <a:t>(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SGK-TV" pitchFamily="2" charset="0"/>
                <a:ea typeface="맑은 고딕" pitchFamily="50" charset="-127"/>
                <a:cs typeface="Arial-SGK-TV" pitchFamily="2" charset="0"/>
              </a:rPr>
              <a:t>Tiết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SGK-TV" pitchFamily="2" charset="0"/>
                <a:ea typeface="맑은 고딕" pitchFamily="50" charset="-127"/>
                <a:cs typeface="Arial-SGK-TV" pitchFamily="2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51060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023 C 1.04167E-6 -0.03518 0.02891 -0.13634 0.05391 -0.14282 C 0.07891 -0.1493 0.12279 -0.0743 0.15 -0.03912 C 0.17682 -0.00416 0.18112 0.0676 0.21614 0.0676 C 0.24961 0.0676 0.42812 -0.01805 0.42812 -0.05301 " pathEditMode="relative" rAng="0" ptsTypes="AAAAA">
                                      <p:cBhvr>
                                        <p:cTn id="21" dur="2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06" y="-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2417207" cy="97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3" t="2019" b="3219"/>
          <a:stretch/>
        </p:blipFill>
        <p:spPr>
          <a:xfrm>
            <a:off x="107504" y="1146055"/>
            <a:ext cx="4464496" cy="234713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208603" y="3665672"/>
            <a:ext cx="6480720" cy="809930"/>
            <a:chOff x="971600" y="3595345"/>
            <a:chExt cx="6480720" cy="80993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600" y="3595345"/>
              <a:ext cx="6480720" cy="809930"/>
            </a:xfrm>
            <a:prstGeom prst="rect">
              <a:avLst/>
            </a:prstGeom>
          </p:spPr>
        </p:pic>
        <p:sp>
          <p:nvSpPr>
            <p:cNvPr id="9" name="Right Arrow 8"/>
            <p:cNvSpPr/>
            <p:nvPr/>
          </p:nvSpPr>
          <p:spPr>
            <a:xfrm>
              <a:off x="992579" y="3713266"/>
              <a:ext cx="432048" cy="43204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3181" b="3664"/>
          <a:stretch/>
        </p:blipFill>
        <p:spPr>
          <a:xfrm>
            <a:off x="4499992" y="1131590"/>
            <a:ext cx="4608512" cy="236159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23AAF85-7DA2-4884-B329-0337DC523F71}"/>
              </a:ext>
            </a:extLst>
          </p:cNvPr>
          <p:cNvSpPr/>
          <p:nvPr/>
        </p:nvSpPr>
        <p:spPr>
          <a:xfrm>
            <a:off x="2892290" y="2747154"/>
            <a:ext cx="759339" cy="63367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8948274-0CA8-4555-BE5A-55776DA7E114}"/>
              </a:ext>
            </a:extLst>
          </p:cNvPr>
          <p:cNvSpPr/>
          <p:nvPr/>
        </p:nvSpPr>
        <p:spPr>
          <a:xfrm>
            <a:off x="6010912" y="2728300"/>
            <a:ext cx="621521" cy="6970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-20538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45174" y="555526"/>
            <a:ext cx="6719114" cy="720080"/>
            <a:chOff x="827584" y="1491630"/>
            <a:chExt cx="6719114" cy="720080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SỐ ?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9" r="1176" b="3650"/>
          <a:stretch/>
        </p:blipFill>
        <p:spPr>
          <a:xfrm>
            <a:off x="0" y="1695235"/>
            <a:ext cx="9036496" cy="2028643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971600" y="2005449"/>
            <a:ext cx="720080" cy="64807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740352" y="2005449"/>
            <a:ext cx="720080" cy="64807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267744" y="3003798"/>
            <a:ext cx="720080" cy="64807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146769" y="3003798"/>
            <a:ext cx="720080" cy="64807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228184" y="2999390"/>
            <a:ext cx="648072" cy="64807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</a:rPr>
              <a:t>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91630"/>
            <a:ext cx="8566685" cy="2028951"/>
          </a:xfrm>
        </p:spPr>
      </p:pic>
      <p:sp>
        <p:nvSpPr>
          <p:cNvPr id="9" name="Rounded Rectangle 8"/>
          <p:cNvSpPr/>
          <p:nvPr/>
        </p:nvSpPr>
        <p:spPr>
          <a:xfrm>
            <a:off x="1115616" y="1779662"/>
            <a:ext cx="648072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668344" y="1786203"/>
            <a:ext cx="648072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483768" y="2859782"/>
            <a:ext cx="648072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210826" y="2859782"/>
            <a:ext cx="648072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084168" y="2856689"/>
            <a:ext cx="648072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</a:rPr>
              <a:t>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022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1"/>
          <a:stretch/>
        </p:blipFill>
        <p:spPr>
          <a:xfrm>
            <a:off x="251520" y="1275606"/>
            <a:ext cx="8497888" cy="2525793"/>
          </a:xfrm>
        </p:spPr>
      </p:pic>
      <p:sp>
        <p:nvSpPr>
          <p:cNvPr id="6" name="Rounded Rectangle 5"/>
          <p:cNvSpPr/>
          <p:nvPr/>
        </p:nvSpPr>
        <p:spPr>
          <a:xfrm>
            <a:off x="1115616" y="1635646"/>
            <a:ext cx="648072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524328" y="1635646"/>
            <a:ext cx="648072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339752" y="2859782"/>
            <a:ext cx="648072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067944" y="2859782"/>
            <a:ext cx="648072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940152" y="2859782"/>
            <a:ext cx="576064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875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">
            <a:extLst>
              <a:ext uri="{FF2B5EF4-FFF2-40B4-BE49-F238E27FC236}">
                <a16:creationId xmlns:a16="http://schemas.microsoft.com/office/drawing/2014/main" id="{CA5F69A4-3062-4D38-A41C-7A44FADB2AF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 rot="18390134">
            <a:off x="812531" y="1420366"/>
            <a:ext cx="2440600" cy="14507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Freeform 8">
            <a:extLst>
              <a:ext uri="{FF2B5EF4-FFF2-40B4-BE49-F238E27FC236}">
                <a16:creationId xmlns:a16="http://schemas.microsoft.com/office/drawing/2014/main" id="{A99161D9-9422-4CD1-9A42-BC948764712A}"/>
              </a:ext>
            </a:extLst>
          </p:cNvPr>
          <p:cNvSpPr/>
          <p:nvPr/>
        </p:nvSpPr>
        <p:spPr bwMode="auto">
          <a:xfrm>
            <a:off x="2031023" y="734617"/>
            <a:ext cx="5055578" cy="3842147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C00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800" latinLnBrk="0">
              <a:defRPr/>
            </a:pPr>
            <a:endParaRPr lang="zh-CN" altLang="en-US" sz="1350">
              <a:solidFill>
                <a:srgbClr val="3F3F3F"/>
              </a:solidFill>
              <a:latin typeface="A3.BoosterNextFYBlackRegular-San"/>
              <a:ea typeface="Microsoft YaHei"/>
              <a:cs typeface="+mn-ea"/>
              <a:sym typeface="+mn-lt"/>
            </a:endParaRPr>
          </a:p>
        </p:txBody>
      </p:sp>
      <p:pic>
        <p:nvPicPr>
          <p:cNvPr id="4" name="5">
            <a:extLst>
              <a:ext uri="{FF2B5EF4-FFF2-40B4-BE49-F238E27FC236}">
                <a16:creationId xmlns:a16="http://schemas.microsoft.com/office/drawing/2014/main" id="{E6619189-2DB9-4C50-87A5-D010E5F3B1C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2219325" y="2932002"/>
            <a:ext cx="4867690" cy="1291139"/>
          </a:xfrm>
          <a:prstGeom prst="rect">
            <a:avLst/>
          </a:prstGeom>
        </p:spPr>
      </p:pic>
      <p:sp>
        <p:nvSpPr>
          <p:cNvPr id="12" name="1">
            <a:extLst>
              <a:ext uri="{FF2B5EF4-FFF2-40B4-BE49-F238E27FC236}">
                <a16:creationId xmlns:a16="http://schemas.microsoft.com/office/drawing/2014/main" id="{980F33E8-3AC4-4D2F-8B53-95BBD34A5159}"/>
              </a:ext>
            </a:extLst>
          </p:cNvPr>
          <p:cNvSpPr txBox="1"/>
          <p:nvPr/>
        </p:nvSpPr>
        <p:spPr>
          <a:xfrm>
            <a:off x="2552370" y="2341606"/>
            <a:ext cx="3499677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 latinLnBrk="0">
              <a:defRPr/>
            </a:pPr>
            <a:r>
              <a:rPr lang="en-US" altLang="zh-CN" sz="4950" dirty="0" smtClean="0">
                <a:ln w="0">
                  <a:noFill/>
                </a:ln>
                <a:solidFill>
                  <a:srgbClr val="ED5565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Nghỉ giải lao</a:t>
            </a:r>
            <a:endParaRPr lang="zh-CN" altLang="en-US" sz="4950" dirty="0">
              <a:ln w="0">
                <a:noFill/>
              </a:ln>
              <a:solidFill>
                <a:srgbClr val="ED5565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3" name="23">
            <a:extLst>
              <a:ext uri="{FF2B5EF4-FFF2-40B4-BE49-F238E27FC236}">
                <a16:creationId xmlns:a16="http://schemas.microsoft.com/office/drawing/2014/main" id="{DFCD6228-4F2F-464B-B5C7-BF0B50AC2847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7581894" y="2148430"/>
            <a:ext cx="1350923" cy="71879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26">
            <a:extLst>
              <a:ext uri="{FF2B5EF4-FFF2-40B4-BE49-F238E27FC236}">
                <a16:creationId xmlns:a16="http://schemas.microsoft.com/office/drawing/2014/main" id="{F9815CB8-D968-4DA1-8836-C22FD60FE939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6230540" y="3784123"/>
            <a:ext cx="2404688" cy="7931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28">
            <a:extLst>
              <a:ext uri="{FF2B5EF4-FFF2-40B4-BE49-F238E27FC236}">
                <a16:creationId xmlns:a16="http://schemas.microsoft.com/office/drawing/2014/main" id="{95E63C2E-23FA-40C8-93D5-ECF076000ACD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>
            <a:off x="2266939" y="2678167"/>
            <a:ext cx="475010" cy="449471"/>
          </a:xfrm>
          <a:prstGeom prst="rect">
            <a:avLst/>
          </a:prstGeom>
        </p:spPr>
      </p:pic>
      <p:pic>
        <p:nvPicPr>
          <p:cNvPr id="16" name="1">
            <a:extLst>
              <a:ext uri="{FF2B5EF4-FFF2-40B4-BE49-F238E27FC236}">
                <a16:creationId xmlns:a16="http://schemas.microsoft.com/office/drawing/2014/main" id="{D3A3E413-025E-4D0B-B6F7-CDD2AFE656C4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contrast="20000"/>
          </a:blip>
          <a:stretch>
            <a:fillRect/>
          </a:stretch>
        </p:blipFill>
        <p:spPr>
          <a:xfrm rot="1275709">
            <a:off x="5411439" y="799510"/>
            <a:ext cx="2227500" cy="15103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28">
            <a:extLst>
              <a:ext uri="{FF2B5EF4-FFF2-40B4-BE49-F238E27FC236}">
                <a16:creationId xmlns:a16="http://schemas.microsoft.com/office/drawing/2014/main" id="{272A9F58-6ABE-4269-98F9-FE43878510FA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>
            <a:off x="5463946" y="1704505"/>
            <a:ext cx="916520" cy="86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7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0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7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0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2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-16320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45174" y="555526"/>
            <a:ext cx="6719114" cy="720080"/>
            <a:chOff x="827584" y="1491630"/>
            <a:chExt cx="6719114" cy="720080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SỐ ?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98"/>
          <a:stretch/>
        </p:blipFill>
        <p:spPr>
          <a:xfrm>
            <a:off x="2843808" y="1091169"/>
            <a:ext cx="4439270" cy="356881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19672" y="1371074"/>
            <a:ext cx="122413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MẪU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458994" y="3651870"/>
            <a:ext cx="1337141" cy="72008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</a:rPr>
              <a:t>?</a:t>
            </a:r>
            <a:endParaRPr lang="en-US" sz="3500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458994" y="3651870"/>
            <a:ext cx="1337141" cy="72008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</a:rPr>
              <a:t>7</a:t>
            </a:r>
            <a:endParaRPr lang="en-US" sz="3500" b="1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779912" y="957337"/>
            <a:ext cx="576063" cy="72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832141" y="957337"/>
            <a:ext cx="576063" cy="72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</a:rPr>
              <a:t>4</a:t>
            </a:r>
            <a:endParaRPr lang="en-US" sz="3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02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04" b="5882"/>
          <a:stretch/>
        </p:blipFill>
        <p:spPr>
          <a:xfrm>
            <a:off x="2267744" y="771550"/>
            <a:ext cx="4320480" cy="3456384"/>
          </a:xfrm>
        </p:spPr>
      </p:pic>
      <p:sp>
        <p:nvSpPr>
          <p:cNvPr id="6" name="Rounded Rectangle 5"/>
          <p:cNvSpPr/>
          <p:nvPr/>
        </p:nvSpPr>
        <p:spPr>
          <a:xfrm>
            <a:off x="3923928" y="3147814"/>
            <a:ext cx="1656184" cy="8640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198424" y="339502"/>
            <a:ext cx="576063" cy="72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</a:rPr>
              <a:t>2</a:t>
            </a:r>
            <a:endParaRPr lang="en-US" sz="35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508104" y="411510"/>
            <a:ext cx="576063" cy="72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440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1|6|14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5.4|6.1|2.9|1.7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6|9|12.2|2.4|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9|7.7|4.5|3|2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1393</TotalTime>
  <Words>91</Words>
  <Application>Microsoft Office PowerPoint</Application>
  <PresentationFormat>On-screen Show (16:9)</PresentationFormat>
  <Paragraphs>50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맑은 고딕</vt:lpstr>
      <vt:lpstr>Microsoft YaHei</vt:lpstr>
      <vt:lpstr>宋体</vt:lpstr>
      <vt:lpstr>A3.BoosterNextFYBlackRegular-San</vt:lpstr>
      <vt:lpstr>Aharoni</vt:lpstr>
      <vt:lpstr>Arial</vt:lpstr>
      <vt:lpstr>Arial-SGK-TV</vt:lpstr>
      <vt:lpstr>Calibri</vt:lpstr>
      <vt:lpstr>iCiel Nabila</vt:lpstr>
      <vt:lpstr>Times New Roman</vt:lpstr>
      <vt:lpstr>字魂36号-正文宋楷</vt:lpstr>
      <vt:lpstr>Office Theme</vt:lpstr>
      <vt:lpstr>Custom Design</vt:lpstr>
      <vt:lpstr>CHÀO MỪNG CÁC CON ĐẾN VỚI GIỜ HỌC MÔN TOÁN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PC</cp:lastModifiedBy>
  <cp:revision>131</cp:revision>
  <dcterms:created xsi:type="dcterms:W3CDTF">2014-04-01T16:27:38Z</dcterms:created>
  <dcterms:modified xsi:type="dcterms:W3CDTF">2021-10-12T03:37:02Z</dcterms:modified>
</cp:coreProperties>
</file>