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3" r:id="rId2"/>
  </p:sldMasterIdLst>
  <p:notesMasterIdLst>
    <p:notesMasterId r:id="rId31"/>
  </p:notesMasterIdLst>
  <p:sldIdLst>
    <p:sldId id="256" r:id="rId3"/>
    <p:sldId id="335" r:id="rId4"/>
    <p:sldId id="331" r:id="rId5"/>
    <p:sldId id="365" r:id="rId6"/>
    <p:sldId id="359" r:id="rId7"/>
    <p:sldId id="355" r:id="rId8"/>
    <p:sldId id="356" r:id="rId9"/>
    <p:sldId id="360" r:id="rId10"/>
    <p:sldId id="361" r:id="rId11"/>
    <p:sldId id="366" r:id="rId12"/>
    <p:sldId id="367" r:id="rId13"/>
    <p:sldId id="336" r:id="rId14"/>
    <p:sldId id="368" r:id="rId15"/>
    <p:sldId id="363" r:id="rId16"/>
    <p:sldId id="332" r:id="rId17"/>
    <p:sldId id="257" r:id="rId18"/>
    <p:sldId id="369" r:id="rId19"/>
    <p:sldId id="370" r:id="rId20"/>
    <p:sldId id="371" r:id="rId21"/>
    <p:sldId id="301" r:id="rId22"/>
    <p:sldId id="302" r:id="rId23"/>
    <p:sldId id="303" r:id="rId24"/>
    <p:sldId id="304" r:id="rId25"/>
    <p:sldId id="373" r:id="rId26"/>
    <p:sldId id="306" r:id="rId27"/>
    <p:sldId id="307" r:id="rId28"/>
    <p:sldId id="374" r:id="rId29"/>
    <p:sldId id="375" r:id="rId30"/>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0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08" autoAdjust="0"/>
    <p:restoredTop sz="93554"/>
  </p:normalViewPr>
  <p:slideViewPr>
    <p:cSldViewPr snapToGrid="0">
      <p:cViewPr>
        <p:scale>
          <a:sx n="66" d="100"/>
          <a:sy n="66" d="100"/>
        </p:scale>
        <p:origin x="1373"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5041A-507A-43CC-BBA4-B38C608CEB37}" type="datetimeFigureOut">
              <a:rPr lang="zh-CN" altLang="en-US" smtClean="0"/>
              <a:t>2022/10/29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8DA208-B971-430F-BBF0-F59F7C921730}" type="slidenum">
              <a:rPr lang="zh-CN" altLang="en-US" smtClean="0"/>
              <a:t>‹#›</a:t>
            </a:fld>
            <a:endParaRPr lang="zh-CN" altLang="en-US"/>
          </a:p>
        </p:txBody>
      </p:sp>
    </p:spTree>
    <p:extLst>
      <p:ext uri="{BB962C8B-B14F-4D97-AF65-F5344CB8AC3E}">
        <p14:creationId xmlns:p14="http://schemas.microsoft.com/office/powerpoint/2010/main" val="3037787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853034354b_0_24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853034354b_0_24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7380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b0ac4e247a_6_2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b0ac4e247a_6_2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BẤM</a:t>
            </a:r>
            <a:r>
              <a:rPr lang="en-US" baseline="0" dirty="0" smtClean="0"/>
              <a:t> VÀO SỐ ĐỂ ĐẾN CÂU HỎI</a:t>
            </a:r>
          </a:p>
          <a:p>
            <a:pPr marL="0" lvl="0" indent="0" algn="l" rtl="0">
              <a:spcBef>
                <a:spcPts val="0"/>
              </a:spcBef>
              <a:spcAft>
                <a:spcPts val="0"/>
              </a:spcAft>
              <a:buNone/>
            </a:pPr>
            <a:r>
              <a:rPr lang="en-US" baseline="0" dirty="0" smtClean="0"/>
              <a:t>BẤM VÀO HOME ĐỂ ĐẾN SLIDE CUỐI</a:t>
            </a:r>
            <a:endParaRPr dirty="0"/>
          </a:p>
        </p:txBody>
      </p:sp>
    </p:spTree>
    <p:extLst>
      <p:ext uri="{BB962C8B-B14F-4D97-AF65-F5344CB8AC3E}">
        <p14:creationId xmlns:p14="http://schemas.microsoft.com/office/powerpoint/2010/main" val="2686974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6"/>
        <p:cNvGrpSpPr/>
        <p:nvPr/>
      </p:nvGrpSpPr>
      <p:grpSpPr>
        <a:xfrm>
          <a:off x="0" y="0"/>
          <a:ext cx="0" cy="0"/>
          <a:chOff x="0" y="0"/>
          <a:chExt cx="0" cy="0"/>
        </a:xfrm>
      </p:grpSpPr>
      <p:sp>
        <p:nvSpPr>
          <p:cNvPr id="3187" name="Google Shape;3187;gb0ac4e247a_6_1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8" name="Google Shape;3188;gb0ac4e247a_6_1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1315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6"/>
        <p:cNvGrpSpPr/>
        <p:nvPr/>
      </p:nvGrpSpPr>
      <p:grpSpPr>
        <a:xfrm>
          <a:off x="0" y="0"/>
          <a:ext cx="0" cy="0"/>
          <a:chOff x="0" y="0"/>
          <a:chExt cx="0" cy="0"/>
        </a:xfrm>
      </p:grpSpPr>
      <p:sp>
        <p:nvSpPr>
          <p:cNvPr id="3187" name="Google Shape;3187;gb0ac4e247a_6_1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8" name="Google Shape;3188;gb0ac4e247a_6_1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9495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6"/>
        <p:cNvGrpSpPr/>
        <p:nvPr/>
      </p:nvGrpSpPr>
      <p:grpSpPr>
        <a:xfrm>
          <a:off x="0" y="0"/>
          <a:ext cx="0" cy="0"/>
          <a:chOff x="0" y="0"/>
          <a:chExt cx="0" cy="0"/>
        </a:xfrm>
      </p:grpSpPr>
      <p:sp>
        <p:nvSpPr>
          <p:cNvPr id="3187" name="Google Shape;3187;gb0ac4e247a_6_1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8" name="Google Shape;3188;gb0ac4e247a_6_1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4068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6"/>
        <p:cNvGrpSpPr/>
        <p:nvPr/>
      </p:nvGrpSpPr>
      <p:grpSpPr>
        <a:xfrm>
          <a:off x="0" y="0"/>
          <a:ext cx="0" cy="0"/>
          <a:chOff x="0" y="0"/>
          <a:chExt cx="0" cy="0"/>
        </a:xfrm>
      </p:grpSpPr>
      <p:sp>
        <p:nvSpPr>
          <p:cNvPr id="3187" name="Google Shape;3187;gb0ac4e247a_6_1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8" name="Google Shape;3188;gb0ac4e247a_6_1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1327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6"/>
        <p:cNvGrpSpPr/>
        <p:nvPr/>
      </p:nvGrpSpPr>
      <p:grpSpPr>
        <a:xfrm>
          <a:off x="0" y="0"/>
          <a:ext cx="0" cy="0"/>
          <a:chOff x="0" y="0"/>
          <a:chExt cx="0" cy="0"/>
        </a:xfrm>
      </p:grpSpPr>
      <p:sp>
        <p:nvSpPr>
          <p:cNvPr id="3187" name="Google Shape;3187;gb0ac4e247a_6_1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8" name="Google Shape;3188;gb0ac4e247a_6_1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461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bit.ly/2TtBDfr" TargetMode="Externa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http://bit.ly/2TyoMsr" TargetMode="External"/><Relationship Id="rId5" Type="http://schemas.openxmlformats.org/officeDocument/2006/relationships/hyperlink" Target="http://bit.ly/2Tynxth" TargetMode="External"/><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bit.ly/2TtBDfr" TargetMode="Externa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http://bit.ly/2TyoMsr" TargetMode="External"/><Relationship Id="rId5" Type="http://schemas.openxmlformats.org/officeDocument/2006/relationships/hyperlink" Target="http://bit.ly/2Tynxth" TargetMode="Externa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6E5A4A-D881-4898-A7CF-C42D2681C2C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00DC958-D787-40D9-B74F-DD7B0C341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41CEB51-8A1E-4259-A451-F2477BA7E0C2}"/>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5" name="页脚占位符 4">
            <a:extLst>
              <a:ext uri="{FF2B5EF4-FFF2-40B4-BE49-F238E27FC236}">
                <a16:creationId xmlns:a16="http://schemas.microsoft.com/office/drawing/2014/main" id="{CA556A68-E8B5-46B1-98C9-70A06D2208D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B9AF0FB-A137-442C-AFA8-44C0E71B4832}"/>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63965255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4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1329956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3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565043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2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14806829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74287074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4004618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9073981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2130354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1531485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7333585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7678509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E997B0-3ED9-42B2-8789-C6C4639428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1104788-0BFC-4BFD-BE80-53242845CEA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349D157-90ED-481A-A8E4-D4B587784520}"/>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5" name="页脚占位符 4">
            <a:extLst>
              <a:ext uri="{FF2B5EF4-FFF2-40B4-BE49-F238E27FC236}">
                <a16:creationId xmlns:a16="http://schemas.microsoft.com/office/drawing/2014/main" id="{331A0C25-86D7-43D6-9C20-28170CE575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6F93813-BAF4-4AEA-8641-8D6F686AC5BB}"/>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79079651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9542442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2794107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75327639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6405376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14882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423497892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960025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6995591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68719385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0074779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CE674-47AF-4924-BE64-4C9007F2861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0E681DF-1E69-42FD-B6A6-DE02B13DE9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5A8C66F-2939-4BF7-B108-8EBDDBE8422C}"/>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5" name="页脚占位符 4">
            <a:extLst>
              <a:ext uri="{FF2B5EF4-FFF2-40B4-BE49-F238E27FC236}">
                <a16:creationId xmlns:a16="http://schemas.microsoft.com/office/drawing/2014/main" id="{0F65EE58-2644-4CB4-9C88-D9E7B6B5D99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BB2D614-4699-4871-958E-6FF000E4149D}"/>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8877026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54831655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0767323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37638101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2CF9BC-01C6-441B-B35B-A282E359D21A}"/>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3" name="页脚占位符 2">
            <a:extLst>
              <a:ext uri="{FF2B5EF4-FFF2-40B4-BE49-F238E27FC236}">
                <a16:creationId xmlns:a16="http://schemas.microsoft.com/office/drawing/2014/main" id="{AD045BE3-4DFF-420B-9529-120CCBE2DFD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2D8AE4B-B60A-44CF-A5A9-0FEC14C95FFA}"/>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4721177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C29220-ACA6-4A25-8A61-0673629C68F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BA96AB4-E79C-43AC-85A6-A9F328694A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6CD869F-A322-4930-8888-BF8F4F18E9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3AF42E-BEEE-4CC8-AC0D-9E8C4EB6889F}"/>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6" name="页脚占位符 5">
            <a:extLst>
              <a:ext uri="{FF2B5EF4-FFF2-40B4-BE49-F238E27FC236}">
                <a16:creationId xmlns:a16="http://schemas.microsoft.com/office/drawing/2014/main" id="{A42B1BD2-1149-49F1-9725-A3F885E8DA1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5B9A3EA-8632-4FB7-A971-088857AE7C49}"/>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0192870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72D651-DB62-4BF8-9EF6-482B5ECB1A6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879C48-58AC-45A2-8129-22630926B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B9F6C27-FC3C-456E-A7F3-92DC6AE391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3194757-9B56-446D-9A1C-FDEAA44DD780}"/>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6" name="页脚占位符 5">
            <a:extLst>
              <a:ext uri="{FF2B5EF4-FFF2-40B4-BE49-F238E27FC236}">
                <a16:creationId xmlns:a16="http://schemas.microsoft.com/office/drawing/2014/main" id="{82733D25-D482-4DFA-B620-E802C078004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061C638-8AFE-402E-92C9-B8509358A1BE}"/>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41839170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4B5198-BAD1-4C0D-97D8-F5FE3236B7E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2B686A0-2826-40BD-B159-3E4D6B5CA36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49699ED-3A2F-4910-A287-EFBCF14A5EC2}"/>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5" name="页脚占位符 4">
            <a:extLst>
              <a:ext uri="{FF2B5EF4-FFF2-40B4-BE49-F238E27FC236}">
                <a16:creationId xmlns:a16="http://schemas.microsoft.com/office/drawing/2014/main" id="{118D6460-478D-4F18-A9E6-9D4F0E820A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DA5D4F3-AE25-4545-8F13-8F9CC962D72E}"/>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89873913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7E9B9F-C466-4AB6-94FE-8E4BD7845D7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23FFA90-B793-4C28-ABD5-99B5B1538A40}"/>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FF7B2EC-C8AF-4B3D-AB81-E0F035BC80DF}"/>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5" name="页脚占位符 4">
            <a:extLst>
              <a:ext uri="{FF2B5EF4-FFF2-40B4-BE49-F238E27FC236}">
                <a16:creationId xmlns:a16="http://schemas.microsoft.com/office/drawing/2014/main" id="{56061EA1-A871-439E-B0FF-55BCD1348A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BFF41FA-49FB-4722-948D-27EF4D83D254}"/>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31341085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 Credits">
  <p:cSld name="Thanks + Credits">
    <p:spTree>
      <p:nvGrpSpPr>
        <p:cNvPr id="1" name="Shape 149"/>
        <p:cNvGrpSpPr/>
        <p:nvPr/>
      </p:nvGrpSpPr>
      <p:grpSpPr>
        <a:xfrm>
          <a:off x="0" y="0"/>
          <a:ext cx="0" cy="0"/>
          <a:chOff x="0" y="0"/>
          <a:chExt cx="0" cy="0"/>
        </a:xfrm>
      </p:grpSpPr>
      <p:pic>
        <p:nvPicPr>
          <p:cNvPr id="150" name="Google Shape;150;p22"/>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51" name="Google Shape;151;p22"/>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152" name="Google Shape;152;p22"/>
          <p:cNvSpPr txBox="1">
            <a:spLocks noGrp="1"/>
          </p:cNvSpPr>
          <p:nvPr>
            <p:ph type="title"/>
          </p:nvPr>
        </p:nvSpPr>
        <p:spPr>
          <a:xfrm>
            <a:off x="1388867" y="1337896"/>
            <a:ext cx="3736800" cy="963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4800"/>
              <a:buNone/>
              <a:defRPr sz="6400"/>
            </a:lvl1pPr>
            <a:lvl2pPr lvl="1" rtl="0">
              <a:lnSpc>
                <a:spcPct val="80000"/>
              </a:lnSpc>
              <a:spcBef>
                <a:spcPts val="0"/>
              </a:spcBef>
              <a:spcAft>
                <a:spcPts val="0"/>
              </a:spcAft>
              <a:buSzPts val="4800"/>
              <a:buNone/>
              <a:defRPr sz="6400"/>
            </a:lvl2pPr>
            <a:lvl3pPr lvl="2" rtl="0">
              <a:lnSpc>
                <a:spcPct val="80000"/>
              </a:lnSpc>
              <a:spcBef>
                <a:spcPts val="0"/>
              </a:spcBef>
              <a:spcAft>
                <a:spcPts val="0"/>
              </a:spcAft>
              <a:buSzPts val="4800"/>
              <a:buNone/>
              <a:defRPr sz="6400"/>
            </a:lvl3pPr>
            <a:lvl4pPr lvl="3" rtl="0">
              <a:lnSpc>
                <a:spcPct val="80000"/>
              </a:lnSpc>
              <a:spcBef>
                <a:spcPts val="0"/>
              </a:spcBef>
              <a:spcAft>
                <a:spcPts val="0"/>
              </a:spcAft>
              <a:buSzPts val="4800"/>
              <a:buNone/>
              <a:defRPr sz="6400"/>
            </a:lvl4pPr>
            <a:lvl5pPr lvl="4" rtl="0">
              <a:lnSpc>
                <a:spcPct val="80000"/>
              </a:lnSpc>
              <a:spcBef>
                <a:spcPts val="0"/>
              </a:spcBef>
              <a:spcAft>
                <a:spcPts val="0"/>
              </a:spcAft>
              <a:buSzPts val="4800"/>
              <a:buNone/>
              <a:defRPr sz="6400"/>
            </a:lvl5pPr>
            <a:lvl6pPr lvl="5" rtl="0">
              <a:lnSpc>
                <a:spcPct val="80000"/>
              </a:lnSpc>
              <a:spcBef>
                <a:spcPts val="0"/>
              </a:spcBef>
              <a:spcAft>
                <a:spcPts val="0"/>
              </a:spcAft>
              <a:buSzPts val="4800"/>
              <a:buNone/>
              <a:defRPr sz="6400"/>
            </a:lvl6pPr>
            <a:lvl7pPr lvl="6" rtl="0">
              <a:lnSpc>
                <a:spcPct val="80000"/>
              </a:lnSpc>
              <a:spcBef>
                <a:spcPts val="0"/>
              </a:spcBef>
              <a:spcAft>
                <a:spcPts val="0"/>
              </a:spcAft>
              <a:buSzPts val="4800"/>
              <a:buNone/>
              <a:defRPr sz="6400"/>
            </a:lvl7pPr>
            <a:lvl8pPr lvl="7" rtl="0">
              <a:lnSpc>
                <a:spcPct val="80000"/>
              </a:lnSpc>
              <a:spcBef>
                <a:spcPts val="0"/>
              </a:spcBef>
              <a:spcAft>
                <a:spcPts val="0"/>
              </a:spcAft>
              <a:buSzPts val="4800"/>
              <a:buNone/>
              <a:defRPr sz="6400"/>
            </a:lvl8pPr>
            <a:lvl9pPr lvl="8" rtl="0">
              <a:lnSpc>
                <a:spcPct val="80000"/>
              </a:lnSpc>
              <a:spcBef>
                <a:spcPts val="0"/>
              </a:spcBef>
              <a:spcAft>
                <a:spcPts val="0"/>
              </a:spcAft>
              <a:buSzPts val="4800"/>
              <a:buNone/>
              <a:defRPr sz="6400"/>
            </a:lvl9pPr>
          </a:lstStyle>
          <a:p>
            <a:endParaRPr/>
          </a:p>
        </p:txBody>
      </p:sp>
      <p:sp>
        <p:nvSpPr>
          <p:cNvPr id="153" name="Google Shape;153;p22"/>
          <p:cNvSpPr txBox="1">
            <a:spLocks noGrp="1"/>
          </p:cNvSpPr>
          <p:nvPr>
            <p:ph type="subTitle" idx="1"/>
          </p:nvPr>
        </p:nvSpPr>
        <p:spPr>
          <a:xfrm>
            <a:off x="1411267" y="2343136"/>
            <a:ext cx="3692000" cy="1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pic>
        <p:nvPicPr>
          <p:cNvPr id="154" name="Google Shape;154;p22"/>
          <p:cNvPicPr preferRelativeResize="0"/>
          <p:nvPr/>
        </p:nvPicPr>
        <p:blipFill>
          <a:blip r:embed="rId4">
            <a:alphaModFix/>
          </a:blip>
          <a:stretch>
            <a:fillRect/>
          </a:stretch>
        </p:blipFill>
        <p:spPr>
          <a:xfrm rot="-405240">
            <a:off x="8378803" y="3180518"/>
            <a:ext cx="2615355" cy="3057721"/>
          </a:xfrm>
          <a:prstGeom prst="rect">
            <a:avLst/>
          </a:prstGeom>
          <a:noFill/>
          <a:ln>
            <a:noFill/>
          </a:ln>
        </p:spPr>
      </p:pic>
      <p:pic>
        <p:nvPicPr>
          <p:cNvPr id="155" name="Google Shape;155;p22"/>
          <p:cNvPicPr preferRelativeResize="0"/>
          <p:nvPr/>
        </p:nvPicPr>
        <p:blipFill>
          <a:blip r:embed="rId4">
            <a:alphaModFix/>
          </a:blip>
          <a:stretch>
            <a:fillRect/>
          </a:stretch>
        </p:blipFill>
        <p:spPr>
          <a:xfrm rot="417625">
            <a:off x="5838617" y="1766174"/>
            <a:ext cx="3738535" cy="3753511"/>
          </a:xfrm>
          <a:prstGeom prst="rect">
            <a:avLst/>
          </a:prstGeom>
          <a:noFill/>
          <a:ln>
            <a:noFill/>
          </a:ln>
        </p:spPr>
      </p:pic>
      <p:sp>
        <p:nvSpPr>
          <p:cNvPr id="156" name="Google Shape;156;p22"/>
          <p:cNvSpPr txBox="1"/>
          <p:nvPr/>
        </p:nvSpPr>
        <p:spPr>
          <a:xfrm rot="420963">
            <a:off x="6065378" y="3111882"/>
            <a:ext cx="3078249" cy="1996865"/>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a:solidFill>
                  <a:schemeClr val="dk2"/>
                </a:solidFill>
                <a:latin typeface="Roboto Mono"/>
                <a:ea typeface="Roboto Mono"/>
                <a:cs typeface="Roboto Mono"/>
                <a:sym typeface="Roboto Mono"/>
              </a:rPr>
              <a:t>CREDITS: This presentation template was created by </a:t>
            </a:r>
            <a:r>
              <a:rPr lang="en" sz="1600">
                <a:solidFill>
                  <a:schemeClr val="dk2"/>
                </a:solidFill>
                <a:uFill>
                  <a:noFill/>
                </a:uFill>
                <a:latin typeface="Roboto Mono"/>
                <a:ea typeface="Roboto Mono"/>
                <a:cs typeface="Roboto Mono"/>
                <a:sym typeface="Roboto Mono"/>
                <a:hlinkClick r:id="rId5">
                  <a:extLst>
                    <a:ext uri="{A12FA001-AC4F-418D-AE19-62706E023703}">
                      <ahyp:hlinkClr xmlns:ahyp="http://schemas.microsoft.com/office/drawing/2018/hyperlinkcolor" xmlns="" val="tx"/>
                    </a:ext>
                  </a:extLst>
                </a:hlinkClick>
              </a:rPr>
              <a:t>Slidesgo</a:t>
            </a:r>
            <a:r>
              <a:rPr lang="en" sz="1600">
                <a:solidFill>
                  <a:schemeClr val="dk2"/>
                </a:solidFill>
                <a:latin typeface="Roboto Mono"/>
                <a:ea typeface="Roboto Mono"/>
                <a:cs typeface="Roboto Mono"/>
                <a:sym typeface="Roboto Mono"/>
              </a:rPr>
              <a:t>, including icons by </a:t>
            </a:r>
            <a:r>
              <a:rPr lang="en" sz="1600">
                <a:solidFill>
                  <a:schemeClr val="dk2"/>
                </a:solidFill>
                <a:uFill>
                  <a:noFill/>
                </a:uFill>
                <a:latin typeface="Roboto Mono"/>
                <a:ea typeface="Roboto Mono"/>
                <a:cs typeface="Roboto Mono"/>
                <a:sym typeface="Roboto Mono"/>
                <a:hlinkClick r:id="rId6">
                  <a:extLst>
                    <a:ext uri="{A12FA001-AC4F-418D-AE19-62706E023703}">
                      <ahyp:hlinkClr xmlns:ahyp="http://schemas.microsoft.com/office/drawing/2018/hyperlinkcolor" xmlns="" val="tx"/>
                    </a:ext>
                  </a:extLst>
                </a:hlinkClick>
              </a:rPr>
              <a:t>Flaticon</a:t>
            </a:r>
            <a:r>
              <a:rPr lang="en" sz="1600">
                <a:solidFill>
                  <a:schemeClr val="dk2"/>
                </a:solidFill>
                <a:latin typeface="Roboto Mono"/>
                <a:ea typeface="Roboto Mono"/>
                <a:cs typeface="Roboto Mono"/>
                <a:sym typeface="Roboto Mono"/>
              </a:rPr>
              <a:t>, and infographics &amp; images by </a:t>
            </a:r>
            <a:r>
              <a:rPr lang="en" sz="1600">
                <a:solidFill>
                  <a:schemeClr val="dk2"/>
                </a:solidFill>
                <a:uFill>
                  <a:noFill/>
                </a:uFill>
                <a:latin typeface="Roboto Mono"/>
                <a:ea typeface="Roboto Mono"/>
                <a:cs typeface="Roboto Mono"/>
                <a:sym typeface="Roboto Mono"/>
                <a:hlinkClick r:id="rId7">
                  <a:extLst>
                    <a:ext uri="{A12FA001-AC4F-418D-AE19-62706E023703}">
                      <ahyp:hlinkClr xmlns:ahyp="http://schemas.microsoft.com/office/drawing/2018/hyperlinkcolor" xmlns="" val="tx"/>
                    </a:ext>
                  </a:extLst>
                </a:hlinkClick>
              </a:rPr>
              <a:t>Freepik</a:t>
            </a:r>
            <a:r>
              <a:rPr lang="en" sz="1600">
                <a:solidFill>
                  <a:schemeClr val="dk2"/>
                </a:solidFill>
                <a:latin typeface="Roboto Mono"/>
                <a:ea typeface="Roboto Mono"/>
                <a:cs typeface="Roboto Mono"/>
                <a:sym typeface="Roboto Mono"/>
              </a:rPr>
              <a:t>. </a:t>
            </a:r>
            <a:endParaRPr sz="1600">
              <a:solidFill>
                <a:schemeClr val="dk2"/>
              </a:solidFill>
              <a:latin typeface="Roboto Mono"/>
              <a:ea typeface="Roboto Mono"/>
              <a:cs typeface="Roboto Mono"/>
              <a:sym typeface="Roboto Mono"/>
            </a:endParaRPr>
          </a:p>
          <a:p>
            <a:pPr marL="0" lvl="0" indent="0" algn="ctr" rtl="0">
              <a:spcBef>
                <a:spcPts val="400"/>
              </a:spcBef>
              <a:spcAft>
                <a:spcPts val="0"/>
              </a:spcAft>
              <a:buNone/>
            </a:pPr>
            <a:endParaRPr sz="1600">
              <a:solidFill>
                <a:schemeClr val="dk2"/>
              </a:solidFill>
              <a:latin typeface="Roboto Mono"/>
              <a:ea typeface="Roboto Mono"/>
              <a:cs typeface="Roboto Mono"/>
              <a:sym typeface="Roboto Mono"/>
            </a:endParaRPr>
          </a:p>
        </p:txBody>
      </p:sp>
    </p:spTree>
    <p:extLst>
      <p:ext uri="{BB962C8B-B14F-4D97-AF65-F5344CB8AC3E}">
        <p14:creationId xmlns:p14="http://schemas.microsoft.com/office/powerpoint/2010/main" val="185528306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 Credits">
  <p:cSld name="1_Thanks + Credits">
    <p:spTree>
      <p:nvGrpSpPr>
        <p:cNvPr id="1" name="Shape 149"/>
        <p:cNvGrpSpPr/>
        <p:nvPr/>
      </p:nvGrpSpPr>
      <p:grpSpPr>
        <a:xfrm>
          <a:off x="0" y="0"/>
          <a:ext cx="0" cy="0"/>
          <a:chOff x="0" y="0"/>
          <a:chExt cx="0" cy="0"/>
        </a:xfrm>
      </p:grpSpPr>
      <p:pic>
        <p:nvPicPr>
          <p:cNvPr id="150" name="Google Shape;150;p22"/>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51" name="Google Shape;151;p22"/>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152" name="Google Shape;152;p22"/>
          <p:cNvSpPr txBox="1">
            <a:spLocks noGrp="1"/>
          </p:cNvSpPr>
          <p:nvPr>
            <p:ph type="title"/>
          </p:nvPr>
        </p:nvSpPr>
        <p:spPr>
          <a:xfrm>
            <a:off x="1388867" y="1337896"/>
            <a:ext cx="3736800" cy="963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4800"/>
              <a:buNone/>
              <a:defRPr sz="6400"/>
            </a:lvl1pPr>
            <a:lvl2pPr lvl="1" rtl="0">
              <a:lnSpc>
                <a:spcPct val="80000"/>
              </a:lnSpc>
              <a:spcBef>
                <a:spcPts val="0"/>
              </a:spcBef>
              <a:spcAft>
                <a:spcPts val="0"/>
              </a:spcAft>
              <a:buSzPts val="4800"/>
              <a:buNone/>
              <a:defRPr sz="6400"/>
            </a:lvl2pPr>
            <a:lvl3pPr lvl="2" rtl="0">
              <a:lnSpc>
                <a:spcPct val="80000"/>
              </a:lnSpc>
              <a:spcBef>
                <a:spcPts val="0"/>
              </a:spcBef>
              <a:spcAft>
                <a:spcPts val="0"/>
              </a:spcAft>
              <a:buSzPts val="4800"/>
              <a:buNone/>
              <a:defRPr sz="6400"/>
            </a:lvl3pPr>
            <a:lvl4pPr lvl="3" rtl="0">
              <a:lnSpc>
                <a:spcPct val="80000"/>
              </a:lnSpc>
              <a:spcBef>
                <a:spcPts val="0"/>
              </a:spcBef>
              <a:spcAft>
                <a:spcPts val="0"/>
              </a:spcAft>
              <a:buSzPts val="4800"/>
              <a:buNone/>
              <a:defRPr sz="6400"/>
            </a:lvl4pPr>
            <a:lvl5pPr lvl="4" rtl="0">
              <a:lnSpc>
                <a:spcPct val="80000"/>
              </a:lnSpc>
              <a:spcBef>
                <a:spcPts val="0"/>
              </a:spcBef>
              <a:spcAft>
                <a:spcPts val="0"/>
              </a:spcAft>
              <a:buSzPts val="4800"/>
              <a:buNone/>
              <a:defRPr sz="6400"/>
            </a:lvl5pPr>
            <a:lvl6pPr lvl="5" rtl="0">
              <a:lnSpc>
                <a:spcPct val="80000"/>
              </a:lnSpc>
              <a:spcBef>
                <a:spcPts val="0"/>
              </a:spcBef>
              <a:spcAft>
                <a:spcPts val="0"/>
              </a:spcAft>
              <a:buSzPts val="4800"/>
              <a:buNone/>
              <a:defRPr sz="6400"/>
            </a:lvl6pPr>
            <a:lvl7pPr lvl="6" rtl="0">
              <a:lnSpc>
                <a:spcPct val="80000"/>
              </a:lnSpc>
              <a:spcBef>
                <a:spcPts val="0"/>
              </a:spcBef>
              <a:spcAft>
                <a:spcPts val="0"/>
              </a:spcAft>
              <a:buSzPts val="4800"/>
              <a:buNone/>
              <a:defRPr sz="6400"/>
            </a:lvl7pPr>
            <a:lvl8pPr lvl="7" rtl="0">
              <a:lnSpc>
                <a:spcPct val="80000"/>
              </a:lnSpc>
              <a:spcBef>
                <a:spcPts val="0"/>
              </a:spcBef>
              <a:spcAft>
                <a:spcPts val="0"/>
              </a:spcAft>
              <a:buSzPts val="4800"/>
              <a:buNone/>
              <a:defRPr sz="6400"/>
            </a:lvl8pPr>
            <a:lvl9pPr lvl="8" rtl="0">
              <a:lnSpc>
                <a:spcPct val="80000"/>
              </a:lnSpc>
              <a:spcBef>
                <a:spcPts val="0"/>
              </a:spcBef>
              <a:spcAft>
                <a:spcPts val="0"/>
              </a:spcAft>
              <a:buSzPts val="4800"/>
              <a:buNone/>
              <a:defRPr sz="6400"/>
            </a:lvl9pPr>
          </a:lstStyle>
          <a:p>
            <a:endParaRPr/>
          </a:p>
        </p:txBody>
      </p:sp>
      <p:sp>
        <p:nvSpPr>
          <p:cNvPr id="153" name="Google Shape;153;p22"/>
          <p:cNvSpPr txBox="1">
            <a:spLocks noGrp="1"/>
          </p:cNvSpPr>
          <p:nvPr>
            <p:ph type="subTitle" idx="1"/>
          </p:nvPr>
        </p:nvSpPr>
        <p:spPr>
          <a:xfrm>
            <a:off x="1411267" y="2343136"/>
            <a:ext cx="3692000" cy="1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pic>
        <p:nvPicPr>
          <p:cNvPr id="154" name="Google Shape;154;p22"/>
          <p:cNvPicPr preferRelativeResize="0"/>
          <p:nvPr/>
        </p:nvPicPr>
        <p:blipFill>
          <a:blip r:embed="rId4">
            <a:alphaModFix/>
          </a:blip>
          <a:stretch>
            <a:fillRect/>
          </a:stretch>
        </p:blipFill>
        <p:spPr>
          <a:xfrm rot="-405240">
            <a:off x="8378803" y="3180518"/>
            <a:ext cx="2615355" cy="3057721"/>
          </a:xfrm>
          <a:prstGeom prst="rect">
            <a:avLst/>
          </a:prstGeom>
          <a:noFill/>
          <a:ln>
            <a:noFill/>
          </a:ln>
        </p:spPr>
      </p:pic>
      <p:pic>
        <p:nvPicPr>
          <p:cNvPr id="155" name="Google Shape;155;p22"/>
          <p:cNvPicPr preferRelativeResize="0"/>
          <p:nvPr/>
        </p:nvPicPr>
        <p:blipFill>
          <a:blip r:embed="rId4">
            <a:alphaModFix/>
          </a:blip>
          <a:stretch>
            <a:fillRect/>
          </a:stretch>
        </p:blipFill>
        <p:spPr>
          <a:xfrm rot="417625">
            <a:off x="5838617" y="1766174"/>
            <a:ext cx="3738535" cy="3753511"/>
          </a:xfrm>
          <a:prstGeom prst="rect">
            <a:avLst/>
          </a:prstGeom>
          <a:noFill/>
          <a:ln>
            <a:noFill/>
          </a:ln>
        </p:spPr>
      </p:pic>
      <p:sp>
        <p:nvSpPr>
          <p:cNvPr id="156" name="Google Shape;156;p22"/>
          <p:cNvSpPr txBox="1"/>
          <p:nvPr/>
        </p:nvSpPr>
        <p:spPr>
          <a:xfrm rot="420963">
            <a:off x="6065378" y="3111882"/>
            <a:ext cx="3078249" cy="1996865"/>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a:solidFill>
                  <a:schemeClr val="dk2"/>
                </a:solidFill>
                <a:latin typeface="Roboto Mono"/>
                <a:ea typeface="Roboto Mono"/>
                <a:cs typeface="Roboto Mono"/>
                <a:sym typeface="Roboto Mono"/>
              </a:rPr>
              <a:t>CREDITS: This presentation template was created by </a:t>
            </a:r>
            <a:r>
              <a:rPr lang="en" sz="1600">
                <a:solidFill>
                  <a:schemeClr val="dk2"/>
                </a:solidFill>
                <a:uFill>
                  <a:noFill/>
                </a:uFill>
                <a:latin typeface="Roboto Mono"/>
                <a:ea typeface="Roboto Mono"/>
                <a:cs typeface="Roboto Mono"/>
                <a:sym typeface="Roboto Mono"/>
                <a:hlinkClick r:id="rId5">
                  <a:extLst>
                    <a:ext uri="{A12FA001-AC4F-418D-AE19-62706E023703}">
                      <ahyp:hlinkClr xmlns:ahyp="http://schemas.microsoft.com/office/drawing/2018/hyperlinkcolor" xmlns="" val="tx"/>
                    </a:ext>
                  </a:extLst>
                </a:hlinkClick>
              </a:rPr>
              <a:t>Slidesgo</a:t>
            </a:r>
            <a:r>
              <a:rPr lang="en" sz="1600">
                <a:solidFill>
                  <a:schemeClr val="dk2"/>
                </a:solidFill>
                <a:latin typeface="Roboto Mono"/>
                <a:ea typeface="Roboto Mono"/>
                <a:cs typeface="Roboto Mono"/>
                <a:sym typeface="Roboto Mono"/>
              </a:rPr>
              <a:t>, including icons by </a:t>
            </a:r>
            <a:r>
              <a:rPr lang="en" sz="1600">
                <a:solidFill>
                  <a:schemeClr val="dk2"/>
                </a:solidFill>
                <a:uFill>
                  <a:noFill/>
                </a:uFill>
                <a:latin typeface="Roboto Mono"/>
                <a:ea typeface="Roboto Mono"/>
                <a:cs typeface="Roboto Mono"/>
                <a:sym typeface="Roboto Mono"/>
                <a:hlinkClick r:id="rId6">
                  <a:extLst>
                    <a:ext uri="{A12FA001-AC4F-418D-AE19-62706E023703}">
                      <ahyp:hlinkClr xmlns:ahyp="http://schemas.microsoft.com/office/drawing/2018/hyperlinkcolor" xmlns="" val="tx"/>
                    </a:ext>
                  </a:extLst>
                </a:hlinkClick>
              </a:rPr>
              <a:t>Flaticon</a:t>
            </a:r>
            <a:r>
              <a:rPr lang="en" sz="1600">
                <a:solidFill>
                  <a:schemeClr val="dk2"/>
                </a:solidFill>
                <a:latin typeface="Roboto Mono"/>
                <a:ea typeface="Roboto Mono"/>
                <a:cs typeface="Roboto Mono"/>
                <a:sym typeface="Roboto Mono"/>
              </a:rPr>
              <a:t>, and infographics &amp; images by </a:t>
            </a:r>
            <a:r>
              <a:rPr lang="en" sz="1600">
                <a:solidFill>
                  <a:schemeClr val="dk2"/>
                </a:solidFill>
                <a:uFill>
                  <a:noFill/>
                </a:uFill>
                <a:latin typeface="Roboto Mono"/>
                <a:ea typeface="Roboto Mono"/>
                <a:cs typeface="Roboto Mono"/>
                <a:sym typeface="Roboto Mono"/>
                <a:hlinkClick r:id="rId7">
                  <a:extLst>
                    <a:ext uri="{A12FA001-AC4F-418D-AE19-62706E023703}">
                      <ahyp:hlinkClr xmlns:ahyp="http://schemas.microsoft.com/office/drawing/2018/hyperlinkcolor" xmlns="" val="tx"/>
                    </a:ext>
                  </a:extLst>
                </a:hlinkClick>
              </a:rPr>
              <a:t>Freepik</a:t>
            </a:r>
            <a:r>
              <a:rPr lang="en" sz="1600">
                <a:solidFill>
                  <a:schemeClr val="dk2"/>
                </a:solidFill>
                <a:latin typeface="Roboto Mono"/>
                <a:ea typeface="Roboto Mono"/>
                <a:cs typeface="Roboto Mono"/>
                <a:sym typeface="Roboto Mono"/>
              </a:rPr>
              <a:t>. </a:t>
            </a:r>
            <a:endParaRPr sz="1600">
              <a:solidFill>
                <a:schemeClr val="dk2"/>
              </a:solidFill>
              <a:latin typeface="Roboto Mono"/>
              <a:ea typeface="Roboto Mono"/>
              <a:cs typeface="Roboto Mono"/>
              <a:sym typeface="Roboto Mono"/>
            </a:endParaRPr>
          </a:p>
          <a:p>
            <a:pPr marL="0" lvl="0" indent="0" algn="ctr" rtl="0">
              <a:spcBef>
                <a:spcPts val="400"/>
              </a:spcBef>
              <a:spcAft>
                <a:spcPts val="0"/>
              </a:spcAft>
              <a:buNone/>
            </a:pPr>
            <a:endParaRPr sz="1600">
              <a:solidFill>
                <a:schemeClr val="dk2"/>
              </a:solidFill>
              <a:latin typeface="Roboto Mono"/>
              <a:ea typeface="Roboto Mono"/>
              <a:cs typeface="Roboto Mono"/>
              <a:sym typeface="Roboto Mono"/>
            </a:endParaRPr>
          </a:p>
        </p:txBody>
      </p:sp>
    </p:spTree>
    <p:extLst>
      <p:ext uri="{BB962C8B-B14F-4D97-AF65-F5344CB8AC3E}">
        <p14:creationId xmlns:p14="http://schemas.microsoft.com/office/powerpoint/2010/main" val="329704914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E30030-F400-4C28-82C9-3FE6C6BD57A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F9A2F8F-0E97-45F4-97DC-DF91A9B7F5A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477A0DC-6054-43F2-89B9-CDA5A8B32B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8C2878F-0445-44DD-A51B-4C91065205FB}"/>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6" name="页脚占位符 5">
            <a:extLst>
              <a:ext uri="{FF2B5EF4-FFF2-40B4-BE49-F238E27FC236}">
                <a16:creationId xmlns:a16="http://schemas.microsoft.com/office/drawing/2014/main" id="{172EFF15-7E23-44A6-B263-B022E3AC2BA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62FFBE-1E4D-4310-9108-87D560638FB1}"/>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43690777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1"/>
        <p:cNvGrpSpPr/>
        <p:nvPr/>
      </p:nvGrpSpPr>
      <p:grpSpPr>
        <a:xfrm>
          <a:off x="0" y="0"/>
          <a:ext cx="0" cy="0"/>
          <a:chOff x="0" y="0"/>
          <a:chExt cx="0" cy="0"/>
        </a:xfrm>
      </p:grpSpPr>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967110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991"/>
        <p:cNvGrpSpPr/>
        <p:nvPr/>
      </p:nvGrpSpPr>
      <p:grpSpPr>
        <a:xfrm>
          <a:off x="0" y="0"/>
          <a:ext cx="0" cy="0"/>
          <a:chOff x="0" y="0"/>
          <a:chExt cx="0" cy="0"/>
        </a:xfrm>
      </p:grpSpPr>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12818105"/>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991"/>
        <p:cNvGrpSpPr/>
        <p:nvPr/>
      </p:nvGrpSpPr>
      <p:grpSpPr>
        <a:xfrm>
          <a:off x="0" y="0"/>
          <a:ext cx="0" cy="0"/>
          <a:chOff x="0" y="0"/>
          <a:chExt cx="0" cy="0"/>
        </a:xfrm>
      </p:grpSpPr>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2871250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991"/>
        <p:cNvGrpSpPr/>
        <p:nvPr/>
      </p:nvGrpSpPr>
      <p:grpSpPr>
        <a:xfrm>
          <a:off x="0" y="0"/>
          <a:ext cx="0" cy="0"/>
          <a:chOff x="0" y="0"/>
          <a:chExt cx="0" cy="0"/>
        </a:xfrm>
      </p:grpSpPr>
      <p:grpSp>
        <p:nvGrpSpPr>
          <p:cNvPr id="992" name="Google Shape;992;p14"/>
          <p:cNvGrpSpPr/>
          <p:nvPr/>
        </p:nvGrpSpPr>
        <p:grpSpPr>
          <a:xfrm>
            <a:off x="527859" y="292693"/>
            <a:ext cx="11358487" cy="6384375"/>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1033401" y="6048867"/>
            <a:ext cx="592367" cy="531367"/>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9" name="Google Shape;1019;p14"/>
          <p:cNvGrpSpPr/>
          <p:nvPr/>
        </p:nvGrpSpPr>
        <p:grpSpPr>
          <a:xfrm>
            <a:off x="9654334" y="531134"/>
            <a:ext cx="388500" cy="375167"/>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4"/>
          <p:cNvGrpSpPr/>
          <p:nvPr/>
        </p:nvGrpSpPr>
        <p:grpSpPr>
          <a:xfrm>
            <a:off x="10756001" y="1352051"/>
            <a:ext cx="222233" cy="224767"/>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5" name="Google Shape;1035;p14"/>
          <p:cNvGrpSpPr/>
          <p:nvPr/>
        </p:nvGrpSpPr>
        <p:grpSpPr>
          <a:xfrm>
            <a:off x="1033401" y="5644334"/>
            <a:ext cx="222233" cy="224767"/>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1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1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1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1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1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1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1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1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1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1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1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1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1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1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1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1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1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1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1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8" name="Google Shape;1058;p1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9" name="Google Shape;1059;p1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0" name="Google Shape;1060;p1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1" name="Google Shape;1061;p1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2" name="Google Shape;1062;p1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1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4" name="Google Shape;1064;p1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5" name="Google Shape;1065;p1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6" name="Google Shape;1066;p1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7" name="Google Shape;1067;p1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8" name="Google Shape;1068;p1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9" name="Google Shape;1069;p1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0" name="Google Shape;1070;p1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1" name="Google Shape;1071;p1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2" name="Google Shape;1072;p1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3" name="Google Shape;1073;p1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4" name="Google Shape;1074;p1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1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1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1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1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1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1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1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1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1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1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1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1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1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601078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77838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9A5E96-C0A8-478D-806A-FFE40328D03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5B34AFF-3EF1-4243-B5C6-388071D1B8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CCDEBA-3A27-475F-8077-D9E95C441EB1}"/>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94C6F5A-2B19-4356-B444-03F49AF71F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650686C-6367-4E40-BF1A-234569F87BC4}"/>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8944959-7658-4E02-9CB1-7888AA5D84E2}"/>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8" name="页脚占位符 7">
            <a:extLst>
              <a:ext uri="{FF2B5EF4-FFF2-40B4-BE49-F238E27FC236}">
                <a16:creationId xmlns:a16="http://schemas.microsoft.com/office/drawing/2014/main" id="{B1FF4738-6F75-4CD0-BE95-88D53DDF83C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32F2A03-53B7-4F1A-B86A-CE80B7B87036}"/>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23037906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97866535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7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21020313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6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110676747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5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A04130-2CE1-4EA3-A795-88B056DD707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E7CD79-0234-4631-9989-36BBA622F1FA}"/>
              </a:ext>
            </a:extLst>
          </p:cNvPr>
          <p:cNvSpPr>
            <a:spLocks noGrp="1"/>
          </p:cNvSpPr>
          <p:nvPr>
            <p:ph type="dt" sz="half" idx="10"/>
          </p:nvPr>
        </p:nvSpPr>
        <p:spPr/>
        <p:txBody>
          <a:bodyPr/>
          <a:lstStyle/>
          <a:p>
            <a:fld id="{B15DF1A6-F94B-4A0F-83D3-DA33E23476F6}" type="datetimeFigureOut">
              <a:rPr lang="zh-CN" altLang="en-US" smtClean="0"/>
              <a:t>2022/10/29</a:t>
            </a:fld>
            <a:endParaRPr lang="zh-CN" altLang="en-US"/>
          </a:p>
        </p:txBody>
      </p:sp>
      <p:sp>
        <p:nvSpPr>
          <p:cNvPr id="4" name="页脚占位符 3">
            <a:extLst>
              <a:ext uri="{FF2B5EF4-FFF2-40B4-BE49-F238E27FC236}">
                <a16:creationId xmlns:a16="http://schemas.microsoft.com/office/drawing/2014/main" id="{1395CE42-6A53-4DC4-88BB-5936540921B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4C5073E-B765-4C33-A7ED-3FE7ACE59C80}"/>
              </a:ext>
            </a:extLst>
          </p:cNvPr>
          <p:cNvSpPr>
            <a:spLocks noGrp="1"/>
          </p:cNvSpPr>
          <p:nvPr>
            <p:ph type="sldNum" sz="quarter" idx="12"/>
          </p:nvPr>
        </p:nvSpPr>
        <p:spPr/>
        <p:txBody>
          <a:bodyPr/>
          <a:lstStyle/>
          <a:p>
            <a:fld id="{9C4A602C-7F34-494F-AF6C-63C15C6FADA2}" type="slidenum">
              <a:rPr lang="zh-CN" altLang="en-US" smtClean="0"/>
              <a:t>‹#›</a:t>
            </a:fld>
            <a:endParaRPr lang="zh-CN" altLang="en-US"/>
          </a:p>
        </p:txBody>
      </p:sp>
    </p:spTree>
    <p:extLst>
      <p:ext uri="{BB962C8B-B14F-4D97-AF65-F5344CB8AC3E}">
        <p14:creationId xmlns:p14="http://schemas.microsoft.com/office/powerpoint/2010/main" val="28857497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hyperlink" Target="https://www.facebook.com/groups/629898828017053" TargetMode="Externa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3.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44.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17BB2C1-5469-4508-BAEE-6147E0914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A720344-F85F-4F4A-B127-A08C6C8200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CA69BF0-D17E-43AE-9609-093733520D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5DF1A6-F94B-4A0F-83D3-DA33E23476F6}" type="datetimeFigureOut">
              <a:rPr lang="zh-CN" altLang="en-US" smtClean="0"/>
              <a:t>2022/10/29</a:t>
            </a:fld>
            <a:endParaRPr lang="zh-CN" altLang="en-US"/>
          </a:p>
        </p:txBody>
      </p:sp>
      <p:sp>
        <p:nvSpPr>
          <p:cNvPr id="5" name="页脚占位符 4">
            <a:extLst>
              <a:ext uri="{FF2B5EF4-FFF2-40B4-BE49-F238E27FC236}">
                <a16:creationId xmlns:a16="http://schemas.microsoft.com/office/drawing/2014/main" id="{2F860358-C1EE-4EFB-90AD-ABC409A460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CBD833A-AD84-4E6C-9D6A-65F6B6960D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4A602C-7F34-494F-AF6C-63C15C6FADA2}"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7">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4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4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4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4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a:t>
            </a:r>
            <a:r>
              <a:rPr kumimoji="0" lang="en-US" sz="3200" b="0" i="0" u="none" strike="noStrike" kern="1200" cap="none" spc="0" normalizeH="0" baseline="0" noProof="0" dirty="0" err="1" smtClean="0">
                <a:ln>
                  <a:noFill/>
                </a:ln>
                <a:solidFill>
                  <a:srgbClr val="70AD47">
                    <a:lumMod val="50000"/>
                  </a:srgbClr>
                </a:solidFill>
                <a:effectLst/>
                <a:uLnTx/>
                <a:uFillTx/>
                <a:latin typeface="#9Slide07 Altus" pitchFamily="2" charset="0"/>
                <a:ea typeface="+mj-ea"/>
                <a:cs typeface="+mj-cs"/>
              </a:rPr>
              <a:t>Hà</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4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4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4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4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450733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91" r:id="rId7"/>
    <p:sldLayoutId id="2147483690" r:id="rId8"/>
    <p:sldLayoutId id="2147483685" r:id="rId9"/>
    <p:sldLayoutId id="2147483684" r:id="rId10"/>
    <p:sldLayoutId id="2147483683" r:id="rId11"/>
    <p:sldLayoutId id="2147483682" r:id="rId12"/>
    <p:sldLayoutId id="2147483681" r:id="rId13"/>
    <p:sldLayoutId id="2147483655" r:id="rId14"/>
    <p:sldLayoutId id="2147483692" r:id="rId15"/>
    <p:sldLayoutId id="2147483688" r:id="rId16"/>
    <p:sldLayoutId id="2147483686" r:id="rId17"/>
    <p:sldLayoutId id="2147483678" r:id="rId18"/>
    <p:sldLayoutId id="2147483677" r:id="rId19"/>
    <p:sldLayoutId id="2147483676" r:id="rId20"/>
    <p:sldLayoutId id="2147483675" r:id="rId21"/>
    <p:sldLayoutId id="2147483674" r:id="rId22"/>
    <p:sldLayoutId id="2147483673" r:id="rId23"/>
    <p:sldLayoutId id="2147483672" r:id="rId24"/>
    <p:sldLayoutId id="2147483671" r:id="rId25"/>
    <p:sldLayoutId id="2147483670" r:id="rId26"/>
    <p:sldLayoutId id="2147483669" r:id="rId27"/>
    <p:sldLayoutId id="2147483668" r:id="rId28"/>
    <p:sldLayoutId id="2147483667" r:id="rId29"/>
    <p:sldLayoutId id="2147483666" r:id="rId30"/>
    <p:sldLayoutId id="2147483665" r:id="rId31"/>
    <p:sldLayoutId id="2147483664" r:id="rId32"/>
    <p:sldLayoutId id="2147483663" r:id="rId33"/>
    <p:sldLayoutId id="2147483656" r:id="rId34"/>
    <p:sldLayoutId id="2147483657" r:id="rId35"/>
    <p:sldLayoutId id="2147483658" r:id="rId36"/>
    <p:sldLayoutId id="2147483659" r:id="rId37"/>
    <p:sldLayoutId id="2147483661" r:id="rId38"/>
    <p:sldLayoutId id="2147483679" r:id="rId39"/>
    <p:sldLayoutId id="2147483662" r:id="rId40"/>
    <p:sldLayoutId id="2147483689" r:id="rId41"/>
    <p:sldLayoutId id="2147483687" r:id="rId42"/>
    <p:sldLayoutId id="2147483680" r:id="rId43"/>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a:t>
            </a:r>
            <a:r>
              <a:rPr kumimoji="0" lang="en-US" sz="3200" b="0" i="0" u="none" strike="noStrike" kern="1200" cap="none" spc="0" normalizeH="0" baseline="0" noProof="0" dirty="0" err="1" smtClean="0">
                <a:ln>
                  <a:noFill/>
                </a:ln>
                <a:solidFill>
                  <a:srgbClr val="70AD47">
                    <a:lumMod val="50000"/>
                  </a:srgbClr>
                </a:solidFill>
                <a:effectLst/>
                <a:uLnTx/>
                <a:uFillTx/>
                <a:latin typeface="#9Slide07 Altus" pitchFamily="2" charset="0"/>
                <a:ea typeface="+mj-ea"/>
                <a:cs typeface="+mj-cs"/>
              </a:rPr>
              <a:t>Hà</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688665798"/>
      </p:ext>
    </p:extLst>
  </p:cSld>
  <p:clrMap bg1="lt1" tx1="dk1" bg2="lt2" tx2="dk2" accent1="accent1" accent2="accent2" accent3="accent3" accent4="accent4" accent5="accent5" accent6="accent6" hlink="hlink" folHlink="folHlink"/>
  <p:sldLayoutIdLst>
    <p:sldLayoutId id="2147483694"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0.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4.xml"/><Relationship Id="rId1" Type="http://schemas.openxmlformats.org/officeDocument/2006/relationships/tags" Target="../tags/tag12.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0.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8.png"/><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8.png"/><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22.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20.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0.png"/><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49.pn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53.gif"/><Relationship Id="rId13" Type="http://schemas.microsoft.com/office/2007/relationships/hdphoto" Target="../media/hdphoto4.wdp"/><Relationship Id="rId3" Type="http://schemas.openxmlformats.org/officeDocument/2006/relationships/image" Target="../media/image51.jpg"/><Relationship Id="rId7" Type="http://schemas.microsoft.com/office/2007/relationships/hdphoto" Target="../media/hdphoto2.wdp"/><Relationship Id="rId12" Type="http://schemas.openxmlformats.org/officeDocument/2006/relationships/image" Target="../media/image55.png"/><Relationship Id="rId17" Type="http://schemas.openxmlformats.org/officeDocument/2006/relationships/slide" Target="slide26.xml"/><Relationship Id="rId2" Type="http://schemas.openxmlformats.org/officeDocument/2006/relationships/notesSlide" Target="../notesSlides/notesSlide2.xml"/><Relationship Id="rId16" Type="http://schemas.openxmlformats.org/officeDocument/2006/relationships/slide" Target="slide24.xml"/><Relationship Id="rId1" Type="http://schemas.openxmlformats.org/officeDocument/2006/relationships/slideLayout" Target="../slideLayouts/slideLayout40.xml"/><Relationship Id="rId6" Type="http://schemas.openxmlformats.org/officeDocument/2006/relationships/image" Target="../media/image52.png"/><Relationship Id="rId11" Type="http://schemas.openxmlformats.org/officeDocument/2006/relationships/slide" Target="slide22.xml"/><Relationship Id="rId5" Type="http://schemas.openxmlformats.org/officeDocument/2006/relationships/slide" Target="slide27.xml"/><Relationship Id="rId15" Type="http://schemas.openxmlformats.org/officeDocument/2006/relationships/slide" Target="slide5.xml"/><Relationship Id="rId10" Type="http://schemas.microsoft.com/office/2007/relationships/hdphoto" Target="../media/hdphoto3.wdp"/><Relationship Id="rId4" Type="http://schemas.openxmlformats.org/officeDocument/2006/relationships/slide" Target="slide25.xml"/><Relationship Id="rId9" Type="http://schemas.openxmlformats.org/officeDocument/2006/relationships/image" Target="../media/image54.png"/><Relationship Id="rId14" Type="http://schemas.openxmlformats.org/officeDocument/2006/relationships/slide" Target="slide23.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9.png"/><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9.png"/><Relationship Id="rId4" Type="http://schemas.openxmlformats.org/officeDocument/2006/relationships/slide" Target="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9.png"/><Relationship Id="rId4" Type="http://schemas.openxmlformats.org/officeDocument/2006/relationships/slide" Target="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9.png"/><Relationship Id="rId4" Type="http://schemas.openxmlformats.org/officeDocument/2006/relationships/slide" Target="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9.png"/><Relationship Id="rId4" Type="http://schemas.openxmlformats.org/officeDocument/2006/relationships/slide" Target="slide21.xml"/></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1.png"/><Relationship Id="rId11" Type="http://schemas.openxmlformats.org/officeDocument/2006/relationships/image" Target="../media/image59.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0.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852FE10-003E-498D-97DF-392587B64D7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4421"/>
            <a:ext cx="12191999" cy="6858000"/>
          </a:xfrm>
          <a:prstGeom prst="rect">
            <a:avLst/>
          </a:prstGeom>
        </p:spPr>
      </p:pic>
      <p:grpSp>
        <p:nvGrpSpPr>
          <p:cNvPr id="12" name="组合 11">
            <a:extLst>
              <a:ext uri="{FF2B5EF4-FFF2-40B4-BE49-F238E27FC236}">
                <a16:creationId xmlns:a16="http://schemas.microsoft.com/office/drawing/2014/main" id="{F1CCDA2D-0BFF-4098-830D-4FABF3CBD20F}"/>
              </a:ext>
            </a:extLst>
          </p:cNvPr>
          <p:cNvGrpSpPr/>
          <p:nvPr/>
        </p:nvGrpSpPr>
        <p:grpSpPr>
          <a:xfrm>
            <a:off x="3545829" y="1419653"/>
            <a:ext cx="5100339" cy="492443"/>
            <a:chOff x="2796376" y="4181475"/>
            <a:chExt cx="6086572" cy="521421"/>
          </a:xfrm>
        </p:grpSpPr>
        <p:sp>
          <p:nvSpPr>
            <p:cNvPr id="13" name="矩形: 圆角 47">
              <a:extLst>
                <a:ext uri="{FF2B5EF4-FFF2-40B4-BE49-F238E27FC236}">
                  <a16:creationId xmlns:a16="http://schemas.microsoft.com/office/drawing/2014/main" id="{D1FE778D-AFE7-4E2A-BDC3-8E2B472743A5}"/>
                </a:ext>
              </a:extLst>
            </p:cNvPr>
            <p:cNvSpPr/>
            <p:nvPr/>
          </p:nvSpPr>
          <p:spPr>
            <a:xfrm>
              <a:off x="2796376" y="4181475"/>
              <a:ext cx="6086572" cy="446371"/>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chemeClr val="bg1"/>
                </a:solidFill>
                <a:effectLst>
                  <a:outerShdw blurRad="38100" dist="38100" dir="2700000" algn="tl">
                    <a:srgbClr val="000000">
                      <a:alpha val="43137"/>
                    </a:srgbClr>
                  </a:outerShdw>
                </a:effectLst>
                <a:latin typeface="字魂131号-酷乐潮玩体" panose="00000500000000000000" pitchFamily="2" charset="-122"/>
                <a:ea typeface="字魂131号-酷乐潮玩体" panose="00000500000000000000" pitchFamily="2" charset="-122"/>
                <a:sym typeface="字魂160号-檀宋" panose="00000500000000000000" pitchFamily="2" charset="-122"/>
              </a:endParaRPr>
            </a:p>
          </p:txBody>
        </p:sp>
        <p:sp>
          <p:nvSpPr>
            <p:cNvPr id="14" name="矩形 259">
              <a:extLst>
                <a:ext uri="{FF2B5EF4-FFF2-40B4-BE49-F238E27FC236}">
                  <a16:creationId xmlns:a16="http://schemas.microsoft.com/office/drawing/2014/main" id="{BD9875C6-48BE-48A2-AC52-672EA4D3F8E5}"/>
                </a:ext>
              </a:extLst>
            </p:cNvPr>
            <p:cNvSpPr>
              <a:spLocks noChangeArrowheads="1"/>
            </p:cNvSpPr>
            <p:nvPr/>
          </p:nvSpPr>
          <p:spPr bwMode="auto">
            <a:xfrm>
              <a:off x="3110013" y="4181475"/>
              <a:ext cx="5459297" cy="5214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b="1" dirty="0">
                  <a:solidFill>
                    <a:srgbClr val="2B302D"/>
                  </a:solidFill>
                  <a:latin typeface="Cambria" panose="02040503050406030204" pitchFamily="18" charset="0"/>
                  <a:ea typeface="字魂131号-酷乐潮玩体" panose="00000500000000000000" pitchFamily="2" charset="-122"/>
                  <a:cs typeface="Arial" panose="020B0604020202020204" pitchFamily="34" charset="0"/>
                  <a:sym typeface="字魂160号-檀宋" panose="00000500000000000000" pitchFamily="2" charset="-122"/>
                </a:rPr>
                <a:t>TOÁN 3 - BÀI 30</a:t>
              </a:r>
              <a:endParaRPr lang="zh-CN" altLang="en-US" b="1" dirty="0">
                <a:solidFill>
                  <a:srgbClr val="2B302D"/>
                </a:solidFill>
                <a:latin typeface="Cambria" panose="02040503050406030204" pitchFamily="18" charset="0"/>
                <a:ea typeface="字魂131号-酷乐潮玩体" panose="00000500000000000000" pitchFamily="2" charset="-122"/>
                <a:cs typeface="Arial" panose="020B0604020202020204" pitchFamily="34" charset="0"/>
                <a:sym typeface="字魂160号-檀宋" panose="00000500000000000000" pitchFamily="2" charset="-122"/>
              </a:endParaRPr>
            </a:p>
          </p:txBody>
        </p:sp>
      </p:grpSp>
      <p:pic>
        <p:nvPicPr>
          <p:cNvPr id="15" name="图片 14">
            <a:extLst>
              <a:ext uri="{FF2B5EF4-FFF2-40B4-BE49-F238E27FC236}">
                <a16:creationId xmlns:a16="http://schemas.microsoft.com/office/drawing/2014/main" id="{9134FD4E-77CD-4D79-8588-B5D31DAE364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97961" y="3994381"/>
            <a:ext cx="3067892" cy="3067892"/>
          </a:xfrm>
          <a:prstGeom prst="rect">
            <a:avLst/>
          </a:prstGeom>
        </p:spPr>
      </p:pic>
      <p:pic>
        <p:nvPicPr>
          <p:cNvPr id="21" name="图片 20">
            <a:extLst>
              <a:ext uri="{FF2B5EF4-FFF2-40B4-BE49-F238E27FC236}">
                <a16:creationId xmlns:a16="http://schemas.microsoft.com/office/drawing/2014/main" id="{01D9C5E5-17F0-449B-B0E8-015DCC59B7A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409824" y="3191072"/>
            <a:ext cx="3490995" cy="3490995"/>
          </a:xfrm>
          <a:prstGeom prst="rect">
            <a:avLst/>
          </a:prstGeom>
        </p:spPr>
      </p:pic>
      <p:pic>
        <p:nvPicPr>
          <p:cNvPr id="33" name="图片 32">
            <a:extLst>
              <a:ext uri="{FF2B5EF4-FFF2-40B4-BE49-F238E27FC236}">
                <a16:creationId xmlns:a16="http://schemas.microsoft.com/office/drawing/2014/main" id="{65B5864D-5DED-405E-AE15-77C53B57345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047671" y="2366740"/>
            <a:ext cx="1465857" cy="955057"/>
          </a:xfrm>
          <a:prstGeom prst="rect">
            <a:avLst/>
          </a:prstGeom>
        </p:spPr>
      </p:pic>
      <p:pic>
        <p:nvPicPr>
          <p:cNvPr id="34" name="图片 33">
            <a:extLst>
              <a:ext uri="{FF2B5EF4-FFF2-40B4-BE49-F238E27FC236}">
                <a16:creationId xmlns:a16="http://schemas.microsoft.com/office/drawing/2014/main" id="{8C622B99-737A-4E68-8AA5-AAF43B82A4D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799016">
            <a:off x="10057428" y="445831"/>
            <a:ext cx="1572883" cy="866466"/>
          </a:xfrm>
          <a:prstGeom prst="rect">
            <a:avLst/>
          </a:prstGeom>
        </p:spPr>
      </p:pic>
      <p:pic>
        <p:nvPicPr>
          <p:cNvPr id="35" name="图片 34">
            <a:extLst>
              <a:ext uri="{FF2B5EF4-FFF2-40B4-BE49-F238E27FC236}">
                <a16:creationId xmlns:a16="http://schemas.microsoft.com/office/drawing/2014/main" id="{0684EBA4-570F-4DDA-9DA8-FFC51F5785D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337075" y="3388298"/>
            <a:ext cx="1120392" cy="1017143"/>
          </a:xfrm>
          <a:prstGeom prst="rect">
            <a:avLst/>
          </a:prstGeom>
        </p:spPr>
      </p:pic>
      <p:pic>
        <p:nvPicPr>
          <p:cNvPr id="36" name="图片 35">
            <a:extLst>
              <a:ext uri="{FF2B5EF4-FFF2-40B4-BE49-F238E27FC236}">
                <a16:creationId xmlns:a16="http://schemas.microsoft.com/office/drawing/2014/main" id="{E50C6F5B-4789-4ADE-9FCE-55B7E1ECC30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99101" y="603274"/>
            <a:ext cx="1238034" cy="995606"/>
          </a:xfrm>
          <a:prstGeom prst="rect">
            <a:avLst/>
          </a:prstGeom>
        </p:spPr>
      </p:pic>
      <p:pic>
        <p:nvPicPr>
          <p:cNvPr id="38" name="图片 37">
            <a:extLst>
              <a:ext uri="{FF2B5EF4-FFF2-40B4-BE49-F238E27FC236}">
                <a16:creationId xmlns:a16="http://schemas.microsoft.com/office/drawing/2014/main" id="{28A3BA3E-987E-416B-B7D7-642BD461C3BC}"/>
              </a:ext>
            </a:extLst>
          </p:cNvPr>
          <p:cNvPicPr>
            <a:picLocks noChangeAspect="1"/>
          </p:cNvPicPr>
          <p:nvPr/>
        </p:nvPicPr>
        <p:blipFill rotWithShape="1">
          <a:blip r:embed="rId9">
            <a:extLst>
              <a:ext uri="{28A0092B-C50C-407E-A947-70E740481C1C}">
                <a14:useLocalDpi xmlns:a14="http://schemas.microsoft.com/office/drawing/2010/main" val="0"/>
              </a:ext>
            </a:extLst>
          </a:blip>
          <a:srcRect r="78179" b="84533"/>
          <a:stretch/>
        </p:blipFill>
        <p:spPr>
          <a:xfrm>
            <a:off x="1156148" y="465959"/>
            <a:ext cx="1804943" cy="1919163"/>
          </a:xfrm>
          <a:prstGeom prst="rect">
            <a:avLst/>
          </a:prstGeom>
        </p:spPr>
      </p:pic>
      <p:pic>
        <p:nvPicPr>
          <p:cNvPr id="39" name="图片 38">
            <a:extLst>
              <a:ext uri="{FF2B5EF4-FFF2-40B4-BE49-F238E27FC236}">
                <a16:creationId xmlns:a16="http://schemas.microsoft.com/office/drawing/2014/main" id="{6808F60B-C814-4AED-890F-98E17FBFF215}"/>
              </a:ext>
            </a:extLst>
          </p:cNvPr>
          <p:cNvPicPr>
            <a:picLocks noChangeAspect="1"/>
          </p:cNvPicPr>
          <p:nvPr/>
        </p:nvPicPr>
        <p:blipFill rotWithShape="1">
          <a:blip r:embed="rId10">
            <a:extLst>
              <a:ext uri="{28A0092B-C50C-407E-A947-70E740481C1C}">
                <a14:useLocalDpi xmlns:a14="http://schemas.microsoft.com/office/drawing/2010/main" val="0"/>
              </a:ext>
            </a:extLst>
          </a:blip>
          <a:srcRect l="72779" b="84533"/>
          <a:stretch/>
        </p:blipFill>
        <p:spPr>
          <a:xfrm>
            <a:off x="8529016" y="369850"/>
            <a:ext cx="2251584" cy="1919163"/>
          </a:xfrm>
          <a:prstGeom prst="rect">
            <a:avLst/>
          </a:prstGeom>
        </p:spPr>
      </p:pic>
      <p:pic>
        <p:nvPicPr>
          <p:cNvPr id="3" name="Picture 2">
            <a:extLst>
              <a:ext uri="{FF2B5EF4-FFF2-40B4-BE49-F238E27FC236}">
                <a16:creationId xmlns:a16="http://schemas.microsoft.com/office/drawing/2014/main" id="{201F153D-016E-2847-AC48-46FABAA28A2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439" y="1591921"/>
            <a:ext cx="10972800" cy="3683000"/>
          </a:xfrm>
          <a:prstGeom prst="rect">
            <a:avLst/>
          </a:prstGeom>
        </p:spPr>
      </p:pic>
      <p:pic>
        <p:nvPicPr>
          <p:cNvPr id="8" name="Picture 7">
            <a:extLst>
              <a:ext uri="{FF2B5EF4-FFF2-40B4-BE49-F238E27FC236}">
                <a16:creationId xmlns:a16="http://schemas.microsoft.com/office/drawing/2014/main" id="{D22420A7-943A-C545-BB23-9D04E450A4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48148" y="3474920"/>
            <a:ext cx="3695700" cy="2565400"/>
          </a:xfrm>
          <a:prstGeom prst="rect">
            <a:avLst/>
          </a:prstGeom>
        </p:spPr>
      </p:pic>
    </p:spTree>
    <p:extLst>
      <p:ext uri="{BB962C8B-B14F-4D97-AF65-F5344CB8AC3E}">
        <p14:creationId xmlns:p14="http://schemas.microsoft.com/office/powerpoint/2010/main" val="37360759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900" decel="100000" fill="hold"/>
                                        <p:tgtEl>
                                          <p:spTgt spid="8"/>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F2F857-84CB-4001-8BBC-A582FC26322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3" name="标题 2049">
            <a:extLst>
              <a:ext uri="{FF2B5EF4-FFF2-40B4-BE49-F238E27FC236}">
                <a16:creationId xmlns:a16="http://schemas.microsoft.com/office/drawing/2014/main" id="{2481D0C4-FE36-4B35-81F7-1064B99824D8}"/>
              </a:ext>
            </a:extLst>
          </p:cNvPr>
          <p:cNvSpPr>
            <a:spLocks noGrp="1"/>
          </p:cNvSpPr>
          <p:nvPr/>
        </p:nvSpPr>
        <p:spPr>
          <a:xfrm>
            <a:off x="1456228" y="3676349"/>
            <a:ext cx="9279540"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en-US" altLang="zh-CN" sz="9600" dirty="0" err="1">
                <a:solidFill>
                  <a:schemeClr val="bg1"/>
                </a:solidFill>
                <a:latin typeface="#9Slide07 Bungee" pitchFamily="2" charset="77"/>
                <a:ea typeface="字魂131号-酷乐潮玩体" panose="00000500000000000000" pitchFamily="2" charset="-122"/>
                <a:cs typeface="阿里巴巴普惠体" panose="00020600040101010101" pitchFamily="18" charset="-122"/>
              </a:rPr>
              <a:t>Chúc</a:t>
            </a:r>
            <a:r>
              <a:rPr lang="en-US" altLang="zh-CN" sz="9600" dirty="0">
                <a:solidFill>
                  <a:schemeClr val="bg1"/>
                </a:solidFill>
                <a:latin typeface="#9Slide07 Bungee" pitchFamily="2" charset="77"/>
                <a:ea typeface="字魂131号-酷乐潮玩体" panose="00000500000000000000" pitchFamily="2" charset="-122"/>
                <a:cs typeface="阿里巴巴普惠体" panose="00020600040101010101" pitchFamily="18" charset="-122"/>
              </a:rPr>
              <a:t> </a:t>
            </a:r>
            <a:r>
              <a:rPr lang="en-US" altLang="zh-CN" sz="9600" dirty="0" err="1">
                <a:solidFill>
                  <a:schemeClr val="bg1"/>
                </a:solidFill>
                <a:latin typeface="#9Slide07 Bungee" pitchFamily="2" charset="77"/>
                <a:ea typeface="字魂131号-酷乐潮玩体" panose="00000500000000000000" pitchFamily="2" charset="-122"/>
                <a:cs typeface="阿里巴巴普惠体" panose="00020600040101010101" pitchFamily="18" charset="-122"/>
              </a:rPr>
              <a:t>mừng</a:t>
            </a:r>
            <a:endParaRPr lang="zh-CN" altLang="en-US" sz="9600" dirty="0">
              <a:solidFill>
                <a:srgbClr val="FD6D2E"/>
              </a:solidFill>
              <a:latin typeface="#9Slide07 Bungee" pitchFamily="2" charset="77"/>
              <a:ea typeface="字魂131号-酷乐潮玩体" panose="00000500000000000000" pitchFamily="2" charset="-122"/>
            </a:endParaRPr>
          </a:p>
        </p:txBody>
      </p:sp>
      <p:cxnSp>
        <p:nvCxnSpPr>
          <p:cNvPr id="10" name="直接连接符 9">
            <a:extLst>
              <a:ext uri="{FF2B5EF4-FFF2-40B4-BE49-F238E27FC236}">
                <a16:creationId xmlns:a16="http://schemas.microsoft.com/office/drawing/2014/main" id="{E2C040C6-BD9D-47D1-B19F-2E29EFF24B0E}"/>
              </a:ext>
            </a:extLst>
          </p:cNvPr>
          <p:cNvCxnSpPr/>
          <p:nvPr/>
        </p:nvCxnSpPr>
        <p:spPr>
          <a:xfrm>
            <a:off x="4563479" y="4870269"/>
            <a:ext cx="3065037" cy="0"/>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11" name="图片 10">
            <a:extLst>
              <a:ext uri="{FF2B5EF4-FFF2-40B4-BE49-F238E27FC236}">
                <a16:creationId xmlns:a16="http://schemas.microsoft.com/office/drawing/2014/main" id="{BB02B3D9-BD93-4460-8952-513C5BEA5E6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46950" y="2089929"/>
            <a:ext cx="1465857" cy="955057"/>
          </a:xfrm>
          <a:prstGeom prst="rect">
            <a:avLst/>
          </a:prstGeom>
        </p:spPr>
      </p:pic>
      <p:pic>
        <p:nvPicPr>
          <p:cNvPr id="12" name="图片 11">
            <a:extLst>
              <a:ext uri="{FF2B5EF4-FFF2-40B4-BE49-F238E27FC236}">
                <a16:creationId xmlns:a16="http://schemas.microsoft.com/office/drawing/2014/main" id="{64FB1566-AD60-48A3-B8E5-3D845CA5D2B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1362873">
            <a:off x="8417066" y="881778"/>
            <a:ext cx="2036796" cy="1122025"/>
          </a:xfrm>
          <a:prstGeom prst="rect">
            <a:avLst/>
          </a:prstGeom>
        </p:spPr>
      </p:pic>
      <p:pic>
        <p:nvPicPr>
          <p:cNvPr id="14" name="图片 13">
            <a:extLst>
              <a:ext uri="{FF2B5EF4-FFF2-40B4-BE49-F238E27FC236}">
                <a16:creationId xmlns:a16="http://schemas.microsoft.com/office/drawing/2014/main" id="{636A2235-6735-4726-881F-CD966101681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35844" y="2084210"/>
            <a:ext cx="1541146" cy="1239364"/>
          </a:xfrm>
          <a:prstGeom prst="rect">
            <a:avLst/>
          </a:prstGeom>
        </p:spPr>
      </p:pic>
      <p:pic>
        <p:nvPicPr>
          <p:cNvPr id="9" name="Picture 8">
            <a:extLst>
              <a:ext uri="{FF2B5EF4-FFF2-40B4-BE49-F238E27FC236}">
                <a16:creationId xmlns:a16="http://schemas.microsoft.com/office/drawing/2014/main" id="{40FE2C07-1AF7-3643-BB2B-081F38A55C0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706258" y="1533244"/>
            <a:ext cx="1541146" cy="1520597"/>
          </a:xfrm>
          <a:prstGeom prst="rect">
            <a:avLst/>
          </a:prstGeom>
        </p:spPr>
      </p:pic>
      <p:pic>
        <p:nvPicPr>
          <p:cNvPr id="16" name="图片 15">
            <a:extLst>
              <a:ext uri="{FF2B5EF4-FFF2-40B4-BE49-F238E27FC236}">
                <a16:creationId xmlns:a16="http://schemas.microsoft.com/office/drawing/2014/main" id="{6D5DF975-3A64-410A-B617-67E23CF52EE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130362" y="754339"/>
            <a:ext cx="893255" cy="995607"/>
          </a:xfrm>
          <a:prstGeom prst="rect">
            <a:avLst/>
          </a:prstGeom>
        </p:spPr>
      </p:pic>
      <p:sp>
        <p:nvSpPr>
          <p:cNvPr id="15" name="标题 2049">
            <a:extLst>
              <a:ext uri="{FF2B5EF4-FFF2-40B4-BE49-F238E27FC236}">
                <a16:creationId xmlns:a16="http://schemas.microsoft.com/office/drawing/2014/main" id="{F5007D5C-8247-B740-9BBD-F8578ABBDC6D}"/>
              </a:ext>
            </a:extLst>
          </p:cNvPr>
          <p:cNvSpPr>
            <a:spLocks noGrp="1"/>
          </p:cNvSpPr>
          <p:nvPr/>
        </p:nvSpPr>
        <p:spPr>
          <a:xfrm>
            <a:off x="1534338" y="3676348"/>
            <a:ext cx="9279540"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en-US" altLang="zh-CN" sz="9600" dirty="0" err="1">
                <a:solidFill>
                  <a:srgbClr val="FF0000"/>
                </a:solidFill>
                <a:latin typeface="#9Slide07 Bungee" pitchFamily="2" charset="77"/>
                <a:ea typeface="字魂131号-酷乐潮玩体" panose="00000500000000000000" pitchFamily="2" charset="-122"/>
                <a:cs typeface="阿里巴巴普惠体" panose="00020600040101010101" pitchFamily="18" charset="-122"/>
              </a:rPr>
              <a:t>Chúc</a:t>
            </a:r>
            <a:r>
              <a:rPr lang="en-US" altLang="zh-CN" sz="9600" dirty="0">
                <a:solidFill>
                  <a:srgbClr val="FF0000"/>
                </a:solidFill>
                <a:latin typeface="#9Slide07 Bungee" pitchFamily="2" charset="77"/>
                <a:ea typeface="字魂131号-酷乐潮玩体" panose="00000500000000000000" pitchFamily="2" charset="-122"/>
                <a:cs typeface="阿里巴巴普惠体" panose="00020600040101010101" pitchFamily="18" charset="-122"/>
              </a:rPr>
              <a:t> </a:t>
            </a:r>
            <a:r>
              <a:rPr lang="en-US" altLang="zh-CN" sz="9600" dirty="0" err="1">
                <a:solidFill>
                  <a:srgbClr val="FF0000"/>
                </a:solidFill>
                <a:latin typeface="#9Slide07 Bungee" pitchFamily="2" charset="77"/>
                <a:ea typeface="字魂131号-酷乐潮玩体" panose="00000500000000000000" pitchFamily="2" charset="-122"/>
                <a:cs typeface="阿里巴巴普惠体" panose="00020600040101010101" pitchFamily="18" charset="-122"/>
              </a:rPr>
              <a:t>mừng</a:t>
            </a:r>
            <a:endParaRPr lang="zh-CN" altLang="en-US" sz="9600" dirty="0">
              <a:solidFill>
                <a:srgbClr val="FF0000"/>
              </a:solidFill>
              <a:latin typeface="#9Slide07 Bungee" pitchFamily="2" charset="77"/>
              <a:ea typeface="字魂131号-酷乐潮玩体" panose="00000500000000000000" pitchFamily="2" charset="-122"/>
            </a:endParaRPr>
          </a:p>
        </p:txBody>
      </p:sp>
    </p:spTree>
    <p:extLst>
      <p:ext uri="{BB962C8B-B14F-4D97-AF65-F5344CB8AC3E}">
        <p14:creationId xmlns:p14="http://schemas.microsoft.com/office/powerpoint/2010/main" val="4102779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subTnLst>
                                    <p:audio>
                                      <p:cMediaNode>
                                        <p:cTn display="0" masterRel="sameClick">
                                          <p:stCondLst>
                                            <p:cond evt="begin" delay="0">
                                              <p:tn val="2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F2F857-84CB-4001-8BBC-A582FC2632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4" name="标题 2049">
            <a:extLst>
              <a:ext uri="{FF2B5EF4-FFF2-40B4-BE49-F238E27FC236}">
                <a16:creationId xmlns:a16="http://schemas.microsoft.com/office/drawing/2014/main" id="{B2788213-86AC-46E7-B202-E96C5854EDBD}"/>
              </a:ext>
            </a:extLst>
          </p:cNvPr>
          <p:cNvSpPr>
            <a:spLocks noGrp="1"/>
          </p:cNvSpPr>
          <p:nvPr/>
        </p:nvSpPr>
        <p:spPr>
          <a:xfrm>
            <a:off x="3785543" y="947661"/>
            <a:ext cx="2985780"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en-US" altLang="zh-CN" sz="9600" dirty="0">
                <a:solidFill>
                  <a:schemeClr val="bg1"/>
                </a:solidFill>
                <a:latin typeface="字魂131号-酷乐潮玩体" panose="00000500000000000000" pitchFamily="2" charset="-122"/>
                <a:ea typeface="字魂131号-酷乐潮玩体" panose="00000500000000000000" pitchFamily="2" charset="-122"/>
                <a:cs typeface="阿里巴巴普惠体" panose="00020600040101010101" pitchFamily="18" charset="-122"/>
              </a:rPr>
              <a:t>02</a:t>
            </a:r>
            <a:endParaRPr lang="zh-CN" altLang="en-US" sz="9600" dirty="0">
              <a:solidFill>
                <a:srgbClr val="FD6D2E"/>
              </a:solidFill>
              <a:latin typeface="字魂131号-酷乐潮玩体" panose="00000500000000000000" pitchFamily="2" charset="-122"/>
              <a:ea typeface="字魂131号-酷乐潮玩体" panose="00000500000000000000" pitchFamily="2" charset="-122"/>
            </a:endParaRPr>
          </a:p>
        </p:txBody>
      </p:sp>
      <p:pic>
        <p:nvPicPr>
          <p:cNvPr id="5" name="图片 4">
            <a:extLst>
              <a:ext uri="{FF2B5EF4-FFF2-40B4-BE49-F238E27FC236}">
                <a16:creationId xmlns:a16="http://schemas.microsoft.com/office/drawing/2014/main" id="{40C4CD9E-3410-4F89-84B2-4DC8FDF6108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376200" y="499038"/>
            <a:ext cx="910128" cy="1287391"/>
          </a:xfrm>
          <a:prstGeom prst="rect">
            <a:avLst/>
          </a:prstGeom>
        </p:spPr>
      </p:pic>
      <p:pic>
        <p:nvPicPr>
          <p:cNvPr id="7" name="图片 6">
            <a:extLst>
              <a:ext uri="{FF2B5EF4-FFF2-40B4-BE49-F238E27FC236}">
                <a16:creationId xmlns:a16="http://schemas.microsoft.com/office/drawing/2014/main" id="{B0ECFA22-A3CE-4FB6-A66C-2D0FDCAA724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01555" y="4180243"/>
            <a:ext cx="2793038" cy="2794435"/>
          </a:xfrm>
          <a:prstGeom prst="rect">
            <a:avLst/>
          </a:prstGeom>
        </p:spPr>
      </p:pic>
      <p:pic>
        <p:nvPicPr>
          <p:cNvPr id="11" name="图片 10">
            <a:extLst>
              <a:ext uri="{FF2B5EF4-FFF2-40B4-BE49-F238E27FC236}">
                <a16:creationId xmlns:a16="http://schemas.microsoft.com/office/drawing/2014/main" id="{BB02B3D9-BD93-4460-8952-513C5BEA5E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46950" y="2089929"/>
            <a:ext cx="1465857" cy="955057"/>
          </a:xfrm>
          <a:prstGeom prst="rect">
            <a:avLst/>
          </a:prstGeom>
        </p:spPr>
      </p:pic>
      <p:pic>
        <p:nvPicPr>
          <p:cNvPr id="12" name="图片 11">
            <a:extLst>
              <a:ext uri="{FF2B5EF4-FFF2-40B4-BE49-F238E27FC236}">
                <a16:creationId xmlns:a16="http://schemas.microsoft.com/office/drawing/2014/main" id="{64FB1566-AD60-48A3-B8E5-3D845CA5D2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362873">
            <a:off x="8417066" y="881778"/>
            <a:ext cx="2036796" cy="1122025"/>
          </a:xfrm>
          <a:prstGeom prst="rect">
            <a:avLst/>
          </a:prstGeom>
        </p:spPr>
      </p:pic>
      <p:pic>
        <p:nvPicPr>
          <p:cNvPr id="14" name="图片 13">
            <a:extLst>
              <a:ext uri="{FF2B5EF4-FFF2-40B4-BE49-F238E27FC236}">
                <a16:creationId xmlns:a16="http://schemas.microsoft.com/office/drawing/2014/main" id="{636A2235-6735-4726-881F-CD966101681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35844" y="2084210"/>
            <a:ext cx="1541146" cy="1239364"/>
          </a:xfrm>
          <a:prstGeom prst="rect">
            <a:avLst/>
          </a:prstGeom>
        </p:spPr>
      </p:pic>
      <p:pic>
        <p:nvPicPr>
          <p:cNvPr id="16" name="图片 15">
            <a:extLst>
              <a:ext uri="{FF2B5EF4-FFF2-40B4-BE49-F238E27FC236}">
                <a16:creationId xmlns:a16="http://schemas.microsoft.com/office/drawing/2014/main" id="{6D5DF975-3A64-410A-B617-67E23CF52EE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130362" y="754339"/>
            <a:ext cx="893255" cy="995607"/>
          </a:xfrm>
          <a:prstGeom prst="rect">
            <a:avLst/>
          </a:prstGeom>
        </p:spPr>
      </p:pic>
      <p:pic>
        <p:nvPicPr>
          <p:cNvPr id="17" name="图片 16">
            <a:extLst>
              <a:ext uri="{FF2B5EF4-FFF2-40B4-BE49-F238E27FC236}">
                <a16:creationId xmlns:a16="http://schemas.microsoft.com/office/drawing/2014/main" id="{AD2A25F1-1C01-4940-872F-A1AB2AE0249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671257" y="4180243"/>
            <a:ext cx="2793038" cy="2794435"/>
          </a:xfrm>
          <a:prstGeom prst="rect">
            <a:avLst/>
          </a:prstGeom>
        </p:spPr>
      </p:pic>
      <p:pic>
        <p:nvPicPr>
          <p:cNvPr id="6" name="Picture 5">
            <a:extLst>
              <a:ext uri="{FF2B5EF4-FFF2-40B4-BE49-F238E27FC236}">
                <a16:creationId xmlns:a16="http://schemas.microsoft.com/office/drawing/2014/main" id="{3AEFA995-D0A4-BE4D-A6DF-64ED19D959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1264" y="1723701"/>
            <a:ext cx="7378405" cy="4924354"/>
          </a:xfrm>
          <a:prstGeom prst="rect">
            <a:avLst/>
          </a:prstGeom>
        </p:spPr>
      </p:pic>
    </p:spTree>
    <p:extLst>
      <p:ext uri="{BB962C8B-B14F-4D97-AF65-F5344CB8AC3E}">
        <p14:creationId xmlns:p14="http://schemas.microsoft.com/office/powerpoint/2010/main" val="13182821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50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6" name="PA-矩形 2">
            <a:extLst>
              <a:ext uri="{FF2B5EF4-FFF2-40B4-BE49-F238E27FC236}">
                <a16:creationId xmlns:a16="http://schemas.microsoft.com/office/drawing/2014/main" id="{AA133BFB-079B-4076-9666-E760915E179A}"/>
              </a:ext>
            </a:extLst>
          </p:cNvPr>
          <p:cNvSpPr/>
          <p:nvPr>
            <p:custDataLst>
              <p:tags r:id="rId1"/>
            </p:custDataLst>
          </p:nvPr>
        </p:nvSpPr>
        <p:spPr>
          <a:xfrm>
            <a:off x="5258507" y="3963833"/>
            <a:ext cx="6504231" cy="2220480"/>
          </a:xfrm>
          <a:prstGeom prst="rect">
            <a:avLst/>
          </a:prstGeom>
        </p:spPr>
        <p:txBody>
          <a:bodyPr wrap="square">
            <a:spAutoFit/>
          </a:bodyPr>
          <a:lstStyle/>
          <a:p>
            <a:pPr>
              <a:lnSpc>
                <a:spcPct val="150000"/>
              </a:lnSpc>
            </a:pP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1</a:t>
            </a:r>
            <a:r>
              <a:rPr lang="zh-CN" altLang="en-US"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a:t>
            </a: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Mi-li-</a:t>
            </a:r>
            <a:r>
              <a:rPr lang="en-US" altLang="zh-CN" sz="3200"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mét</a:t>
            </a: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là</a:t>
            </a: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một</a:t>
            </a: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đơn</a:t>
            </a: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vị</a:t>
            </a: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đo</a:t>
            </a: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dộ</a:t>
            </a: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dài</a:t>
            </a:r>
            <a:endParaRPr lang="zh-CN" altLang="en-US"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endParaRPr>
          </a:p>
          <a:p>
            <a:pPr>
              <a:lnSpc>
                <a:spcPct val="150000"/>
              </a:lnSpc>
            </a:pP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2</a:t>
            </a:r>
            <a:r>
              <a:rPr lang="zh-CN" altLang="en-US"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a:t>
            </a: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Mi-li-</a:t>
            </a:r>
            <a:r>
              <a:rPr lang="en-US" altLang="zh-CN" sz="3200"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mét</a:t>
            </a: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viết</a:t>
            </a: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tắt</a:t>
            </a: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là</a:t>
            </a: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mm</a:t>
            </a:r>
            <a:endParaRPr lang="zh-CN" altLang="en-US"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endParaRPr>
          </a:p>
          <a:p>
            <a:pPr>
              <a:lnSpc>
                <a:spcPct val="150000"/>
              </a:lnSpc>
            </a:pP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3</a:t>
            </a:r>
            <a:r>
              <a:rPr lang="zh-CN" altLang="en-US"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a:t>
            </a:r>
            <a:r>
              <a:rPr lang="en-US" altLang="zh-CN"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1cm=10mm; 1m=1000mm</a:t>
            </a:r>
            <a:endParaRPr lang="zh-CN" altLang="en-US" sz="3200"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endParaRPr>
          </a:p>
        </p:txBody>
      </p:sp>
      <p:sp>
        <p:nvSpPr>
          <p:cNvPr id="7" name="文本框 6">
            <a:extLst>
              <a:ext uri="{FF2B5EF4-FFF2-40B4-BE49-F238E27FC236}">
                <a16:creationId xmlns:a16="http://schemas.microsoft.com/office/drawing/2014/main" id="{72C8DDAB-7BF3-47B0-9C32-B7B2C378608B}"/>
              </a:ext>
            </a:extLst>
          </p:cNvPr>
          <p:cNvSpPr txBox="1"/>
          <p:nvPr/>
        </p:nvSpPr>
        <p:spPr>
          <a:xfrm>
            <a:off x="667051" y="546446"/>
            <a:ext cx="2195816" cy="523220"/>
          </a:xfrm>
          <a:prstGeom prst="rect">
            <a:avLst/>
          </a:prstGeom>
          <a:solidFill>
            <a:schemeClr val="bg1"/>
          </a:solidFill>
        </p:spPr>
        <p:txBody>
          <a:bodyPr wrap="square">
            <a:spAutoFit/>
          </a:bodyPr>
          <a:lstStyle/>
          <a:p>
            <a:pPr marL="342900" indent="-342900" algn="dist">
              <a:buFont typeface="Wingdings" panose="05000000000000000000" pitchFamily="2" charset="2"/>
              <a:buChar char="n"/>
            </a:pPr>
            <a:r>
              <a:rPr lang="en-US" altLang="zh-CN" sz="2800" b="1" dirty="0" err="1">
                <a:solidFill>
                  <a:srgbClr val="2B302D"/>
                </a:solidFill>
                <a:latin typeface="Cambria" panose="02040503050406030204" pitchFamily="18" charset="0"/>
                <a:ea typeface="字魂131号-酷乐潮玩体" panose="00000500000000000000" pitchFamily="2" charset="-122"/>
                <a:cs typeface="阿里巴巴普惠体" panose="00020600040101010101" pitchFamily="18" charset="-122"/>
              </a:rPr>
              <a:t>Giới</a:t>
            </a:r>
            <a:r>
              <a:rPr lang="en-US" altLang="zh-CN" sz="2800" b="1" dirty="0">
                <a:solidFill>
                  <a:srgbClr val="2B302D"/>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2800" b="1" dirty="0" err="1">
                <a:solidFill>
                  <a:srgbClr val="2B302D"/>
                </a:solidFill>
                <a:latin typeface="Cambria" panose="02040503050406030204" pitchFamily="18" charset="0"/>
                <a:ea typeface="字魂131号-酷乐潮玩体" panose="00000500000000000000" pitchFamily="2" charset="-122"/>
                <a:cs typeface="阿里巴巴普惠体" panose="00020600040101010101" pitchFamily="18" charset="-122"/>
              </a:rPr>
              <a:t>thiệu</a:t>
            </a:r>
            <a:endParaRPr lang="zh-CN" altLang="en-US" sz="2800" b="1" dirty="0">
              <a:solidFill>
                <a:srgbClr val="2B302D"/>
              </a:solidFill>
              <a:latin typeface="Cambria" panose="02040503050406030204" pitchFamily="18" charset="0"/>
              <a:ea typeface="字魂131号-酷乐潮玩体" panose="00000500000000000000" pitchFamily="2" charset="-122"/>
              <a:cs typeface="阿里巴巴普惠体" panose="00020600040101010101" pitchFamily="18" charset="-122"/>
            </a:endParaRPr>
          </a:p>
        </p:txBody>
      </p:sp>
      <p:pic>
        <p:nvPicPr>
          <p:cNvPr id="11" name="Picture 10">
            <a:extLst>
              <a:ext uri="{FF2B5EF4-FFF2-40B4-BE49-F238E27FC236}">
                <a16:creationId xmlns:a16="http://schemas.microsoft.com/office/drawing/2014/main" id="{377B11C4-B661-0C43-BBE1-4A19F6E525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859" y="1863161"/>
            <a:ext cx="3300376" cy="3973922"/>
          </a:xfrm>
          <a:prstGeom prst="rect">
            <a:avLst/>
          </a:prstGeom>
        </p:spPr>
      </p:pic>
      <p:pic>
        <p:nvPicPr>
          <p:cNvPr id="15" name="Picture 14">
            <a:extLst>
              <a:ext uri="{FF2B5EF4-FFF2-40B4-BE49-F238E27FC236}">
                <a16:creationId xmlns:a16="http://schemas.microsoft.com/office/drawing/2014/main" id="{0BE6EFBA-A0E5-284D-91D8-11ED4349C25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47065"/>
          <a:stretch/>
        </p:blipFill>
        <p:spPr>
          <a:xfrm>
            <a:off x="5258507" y="1827774"/>
            <a:ext cx="5701143" cy="1677429"/>
          </a:xfrm>
          <a:prstGeom prst="rect">
            <a:avLst/>
          </a:prstGeom>
        </p:spPr>
      </p:pic>
      <p:cxnSp>
        <p:nvCxnSpPr>
          <p:cNvPr id="17" name="Straight Connector 16">
            <a:extLst>
              <a:ext uri="{FF2B5EF4-FFF2-40B4-BE49-F238E27FC236}">
                <a16:creationId xmlns:a16="http://schemas.microsoft.com/office/drawing/2014/main" id="{8FBE2F26-C74D-194C-828E-5C3A0F199342}"/>
              </a:ext>
            </a:extLst>
          </p:cNvPr>
          <p:cNvCxnSpPr/>
          <p:nvPr/>
        </p:nvCxnSpPr>
        <p:spPr>
          <a:xfrm flipV="1">
            <a:off x="5730240" y="1069666"/>
            <a:ext cx="0" cy="8068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3F252DB-A48F-A54D-877D-D29D2862C795}"/>
              </a:ext>
            </a:extLst>
          </p:cNvPr>
          <p:cNvCxnSpPr>
            <a:cxnSpLocks/>
          </p:cNvCxnSpPr>
          <p:nvPr/>
        </p:nvCxnSpPr>
        <p:spPr>
          <a:xfrm>
            <a:off x="5258507" y="1099983"/>
            <a:ext cx="471733" cy="0"/>
          </a:xfrm>
          <a:prstGeom prst="straightConnector1">
            <a:avLst/>
          </a:prstGeom>
          <a:ln w="7620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A9D98C62-2452-D943-BFE8-6B3EED9986D8}"/>
              </a:ext>
            </a:extLst>
          </p:cNvPr>
          <p:cNvCxnSpPr>
            <a:cxnSpLocks/>
          </p:cNvCxnSpPr>
          <p:nvPr/>
        </p:nvCxnSpPr>
        <p:spPr>
          <a:xfrm flipH="1">
            <a:off x="5730240" y="1099983"/>
            <a:ext cx="457200" cy="0"/>
          </a:xfrm>
          <a:prstGeom prst="straightConnector1">
            <a:avLst/>
          </a:prstGeom>
          <a:ln w="7620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81DE3705-BA2A-CF42-88EC-0FF603D27EFD}"/>
              </a:ext>
            </a:extLst>
          </p:cNvPr>
          <p:cNvSpPr txBox="1"/>
          <p:nvPr/>
        </p:nvSpPr>
        <p:spPr>
          <a:xfrm>
            <a:off x="6201973" y="838872"/>
            <a:ext cx="944880" cy="461665"/>
          </a:xfrm>
          <a:prstGeom prst="rect">
            <a:avLst/>
          </a:prstGeom>
          <a:noFill/>
        </p:spPr>
        <p:txBody>
          <a:bodyPr wrap="square" rtlCol="0">
            <a:spAutoFit/>
          </a:bodyPr>
          <a:lstStyle/>
          <a:p>
            <a:r>
              <a:rPr lang="en-VN" sz="2400" dirty="0">
                <a:solidFill>
                  <a:schemeClr val="bg1"/>
                </a:solidFill>
                <a:latin typeface="Cambria" panose="02040503050406030204" pitchFamily="18" charset="0"/>
              </a:rPr>
              <a:t>1 mm</a:t>
            </a:r>
          </a:p>
        </p:txBody>
      </p:sp>
    </p:spTree>
    <p:extLst>
      <p:ext uri="{BB962C8B-B14F-4D97-AF65-F5344CB8AC3E}">
        <p14:creationId xmlns:p14="http://schemas.microsoft.com/office/powerpoint/2010/main" val="10464073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par>
                                <p:cTn id="18" presetID="9"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9"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heckerboard(across)">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 calcmode="lin" valueType="num">
                                      <p:cBhvr additive="base">
                                        <p:cTn id="3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 calcmode="lin" valueType="num">
                                      <p:cBhvr additive="base">
                                        <p:cTn id="4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 calcmode="lin" valueType="num">
                                      <p:cBhvr additive="base">
                                        <p:cTn id="4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F2F857-84CB-4001-8BBC-A582FC2632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4" name="标题 2049">
            <a:extLst>
              <a:ext uri="{FF2B5EF4-FFF2-40B4-BE49-F238E27FC236}">
                <a16:creationId xmlns:a16="http://schemas.microsoft.com/office/drawing/2014/main" id="{B2788213-86AC-46E7-B202-E96C5854EDBD}"/>
              </a:ext>
            </a:extLst>
          </p:cNvPr>
          <p:cNvSpPr>
            <a:spLocks noGrp="1"/>
          </p:cNvSpPr>
          <p:nvPr/>
        </p:nvSpPr>
        <p:spPr>
          <a:xfrm>
            <a:off x="3785543" y="947661"/>
            <a:ext cx="2985780"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en-US" altLang="zh-CN" sz="9600" dirty="0">
                <a:solidFill>
                  <a:schemeClr val="bg1"/>
                </a:solidFill>
                <a:latin typeface="字魂131号-酷乐潮玩体" panose="00000500000000000000" pitchFamily="2" charset="-122"/>
                <a:ea typeface="字魂131号-酷乐潮玩体" panose="00000500000000000000" pitchFamily="2" charset="-122"/>
                <a:cs typeface="阿里巴巴普惠体" panose="00020600040101010101" pitchFamily="18" charset="-122"/>
              </a:rPr>
              <a:t>03</a:t>
            </a:r>
            <a:endParaRPr lang="zh-CN" altLang="en-US" sz="9600" dirty="0">
              <a:solidFill>
                <a:srgbClr val="FD6D2E"/>
              </a:solidFill>
              <a:latin typeface="字魂131号-酷乐潮玩体" panose="00000500000000000000" pitchFamily="2" charset="-122"/>
              <a:ea typeface="字魂131号-酷乐潮玩体" panose="00000500000000000000" pitchFamily="2" charset="-122"/>
            </a:endParaRPr>
          </a:p>
        </p:txBody>
      </p:sp>
      <p:pic>
        <p:nvPicPr>
          <p:cNvPr id="5" name="图片 4">
            <a:extLst>
              <a:ext uri="{FF2B5EF4-FFF2-40B4-BE49-F238E27FC236}">
                <a16:creationId xmlns:a16="http://schemas.microsoft.com/office/drawing/2014/main" id="{40C4CD9E-3410-4F89-84B2-4DC8FDF6108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376200" y="499038"/>
            <a:ext cx="910128" cy="1287391"/>
          </a:xfrm>
          <a:prstGeom prst="rect">
            <a:avLst/>
          </a:prstGeom>
        </p:spPr>
      </p:pic>
      <p:pic>
        <p:nvPicPr>
          <p:cNvPr id="7" name="图片 6">
            <a:extLst>
              <a:ext uri="{FF2B5EF4-FFF2-40B4-BE49-F238E27FC236}">
                <a16:creationId xmlns:a16="http://schemas.microsoft.com/office/drawing/2014/main" id="{B0ECFA22-A3CE-4FB6-A66C-2D0FDCAA724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01555" y="4180243"/>
            <a:ext cx="2793038" cy="2794435"/>
          </a:xfrm>
          <a:prstGeom prst="rect">
            <a:avLst/>
          </a:prstGeom>
        </p:spPr>
      </p:pic>
      <p:pic>
        <p:nvPicPr>
          <p:cNvPr id="11" name="图片 10">
            <a:extLst>
              <a:ext uri="{FF2B5EF4-FFF2-40B4-BE49-F238E27FC236}">
                <a16:creationId xmlns:a16="http://schemas.microsoft.com/office/drawing/2014/main" id="{BB02B3D9-BD93-4460-8952-513C5BEA5E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46950" y="2089929"/>
            <a:ext cx="1465857" cy="955057"/>
          </a:xfrm>
          <a:prstGeom prst="rect">
            <a:avLst/>
          </a:prstGeom>
        </p:spPr>
      </p:pic>
      <p:pic>
        <p:nvPicPr>
          <p:cNvPr id="12" name="图片 11">
            <a:extLst>
              <a:ext uri="{FF2B5EF4-FFF2-40B4-BE49-F238E27FC236}">
                <a16:creationId xmlns:a16="http://schemas.microsoft.com/office/drawing/2014/main" id="{64FB1566-AD60-48A3-B8E5-3D845CA5D2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362873">
            <a:off x="8417066" y="881778"/>
            <a:ext cx="2036796" cy="1122025"/>
          </a:xfrm>
          <a:prstGeom prst="rect">
            <a:avLst/>
          </a:prstGeom>
        </p:spPr>
      </p:pic>
      <p:pic>
        <p:nvPicPr>
          <p:cNvPr id="14" name="图片 13">
            <a:extLst>
              <a:ext uri="{FF2B5EF4-FFF2-40B4-BE49-F238E27FC236}">
                <a16:creationId xmlns:a16="http://schemas.microsoft.com/office/drawing/2014/main" id="{636A2235-6735-4726-881F-CD966101681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35844" y="2084210"/>
            <a:ext cx="1541146" cy="1239364"/>
          </a:xfrm>
          <a:prstGeom prst="rect">
            <a:avLst/>
          </a:prstGeom>
        </p:spPr>
      </p:pic>
      <p:pic>
        <p:nvPicPr>
          <p:cNvPr id="16" name="图片 15">
            <a:extLst>
              <a:ext uri="{FF2B5EF4-FFF2-40B4-BE49-F238E27FC236}">
                <a16:creationId xmlns:a16="http://schemas.microsoft.com/office/drawing/2014/main" id="{6D5DF975-3A64-410A-B617-67E23CF52EE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130362" y="754339"/>
            <a:ext cx="893255" cy="995607"/>
          </a:xfrm>
          <a:prstGeom prst="rect">
            <a:avLst/>
          </a:prstGeom>
        </p:spPr>
      </p:pic>
      <p:pic>
        <p:nvPicPr>
          <p:cNvPr id="17" name="图片 16">
            <a:extLst>
              <a:ext uri="{FF2B5EF4-FFF2-40B4-BE49-F238E27FC236}">
                <a16:creationId xmlns:a16="http://schemas.microsoft.com/office/drawing/2014/main" id="{AD2A25F1-1C01-4940-872F-A1AB2AE0249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671257" y="4180243"/>
            <a:ext cx="2793038" cy="2794435"/>
          </a:xfrm>
          <a:prstGeom prst="rect">
            <a:avLst/>
          </a:prstGeom>
        </p:spPr>
      </p:pic>
      <p:pic>
        <p:nvPicPr>
          <p:cNvPr id="8" name="Picture 7">
            <a:extLst>
              <a:ext uri="{FF2B5EF4-FFF2-40B4-BE49-F238E27FC236}">
                <a16:creationId xmlns:a16="http://schemas.microsoft.com/office/drawing/2014/main" id="{BB48D608-C4B3-A643-A514-834BCFA3EB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62120" y="1795234"/>
            <a:ext cx="6221793" cy="4836730"/>
          </a:xfrm>
          <a:prstGeom prst="rect">
            <a:avLst/>
          </a:prstGeom>
        </p:spPr>
      </p:pic>
    </p:spTree>
    <p:extLst>
      <p:ext uri="{BB962C8B-B14F-4D97-AF65-F5344CB8AC3E}">
        <p14:creationId xmlns:p14="http://schemas.microsoft.com/office/powerpoint/2010/main" val="37227056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50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grpSp>
        <p:nvGrpSpPr>
          <p:cNvPr id="3" name="组合 2">
            <a:extLst>
              <a:ext uri="{FF2B5EF4-FFF2-40B4-BE49-F238E27FC236}">
                <a16:creationId xmlns:a16="http://schemas.microsoft.com/office/drawing/2014/main" id="{F778B8C1-E529-460D-9A90-65CA5C45CEEC}"/>
              </a:ext>
            </a:extLst>
          </p:cNvPr>
          <p:cNvGrpSpPr/>
          <p:nvPr/>
        </p:nvGrpSpPr>
        <p:grpSpPr>
          <a:xfrm>
            <a:off x="484331" y="428390"/>
            <a:ext cx="6550788" cy="706375"/>
            <a:chOff x="2593212" y="3184290"/>
            <a:chExt cx="6550788" cy="706375"/>
          </a:xfrm>
        </p:grpSpPr>
        <p:pic>
          <p:nvPicPr>
            <p:cNvPr id="4" name="图片 3">
              <a:extLst>
                <a:ext uri="{FF2B5EF4-FFF2-40B4-BE49-F238E27FC236}">
                  <a16:creationId xmlns:a16="http://schemas.microsoft.com/office/drawing/2014/main" id="{0FF091B2-2EB5-4B90-B1FB-D8347E05720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593212" y="3184290"/>
              <a:ext cx="454788" cy="643307"/>
            </a:xfrm>
            <a:prstGeom prst="rect">
              <a:avLst/>
            </a:prstGeom>
          </p:spPr>
        </p:pic>
        <p:sp>
          <p:nvSpPr>
            <p:cNvPr id="5" name="文本框 4">
              <a:extLst>
                <a:ext uri="{FF2B5EF4-FFF2-40B4-BE49-F238E27FC236}">
                  <a16:creationId xmlns:a16="http://schemas.microsoft.com/office/drawing/2014/main" id="{2E870351-485B-4FC5-9DEF-DB795C5DD66E}"/>
                </a:ext>
              </a:extLst>
            </p:cNvPr>
            <p:cNvSpPr txBox="1"/>
            <p:nvPr/>
          </p:nvSpPr>
          <p:spPr>
            <a:xfrm>
              <a:off x="3048000" y="3244334"/>
              <a:ext cx="6096000" cy="646331"/>
            </a:xfrm>
            <a:prstGeom prst="rect">
              <a:avLst/>
            </a:prstGeom>
            <a:noFill/>
          </p:spPr>
          <p:txBody>
            <a:bodyPr wrap="square">
              <a:spAutoFit/>
            </a:bodyPr>
            <a:lstStyle/>
            <a:p>
              <a:r>
                <a:rPr lang="en-US" altLang="zh-CN" sz="2800" dirty="0">
                  <a:solidFill>
                    <a:schemeClr val="bg1"/>
                  </a:solidFill>
                  <a:latin typeface="#9Slide05 SVNKitten" pitchFamily="2" charset="77"/>
                  <a:ea typeface="字魂131号-酷乐潮玩体" panose="00000500000000000000" pitchFamily="2" charset="-122"/>
                </a:rPr>
                <a:t>HOẠT ĐỘNG </a:t>
              </a:r>
              <a:r>
                <a:rPr lang="en-US" altLang="zh-CN" sz="3600" dirty="0">
                  <a:solidFill>
                    <a:schemeClr val="bg1"/>
                  </a:solidFill>
                  <a:latin typeface="#9Slide05 SVNKitten" pitchFamily="2" charset="77"/>
                  <a:ea typeface="字魂131号-酷乐潮玩体" panose="00000500000000000000" pitchFamily="2" charset="-122"/>
                </a:rPr>
                <a:t>1</a:t>
              </a:r>
              <a:endParaRPr lang="zh-CN" altLang="en-US" sz="2800" dirty="0">
                <a:solidFill>
                  <a:srgbClr val="FD6D2E"/>
                </a:solidFill>
                <a:latin typeface="#9Slide05 SVNKitten" pitchFamily="2" charset="77"/>
                <a:ea typeface="字魂131号-酷乐潮玩体" panose="00000500000000000000" pitchFamily="2" charset="-122"/>
              </a:endParaRPr>
            </a:p>
          </p:txBody>
        </p:sp>
      </p:grpSp>
      <p:sp>
        <p:nvSpPr>
          <p:cNvPr id="14" name="矩形 13">
            <a:extLst>
              <a:ext uri="{FF2B5EF4-FFF2-40B4-BE49-F238E27FC236}">
                <a16:creationId xmlns:a16="http://schemas.microsoft.com/office/drawing/2014/main" id="{20F9C998-D991-4FBB-8902-FA928E2831CD}"/>
              </a:ext>
            </a:extLst>
          </p:cNvPr>
          <p:cNvSpPr/>
          <p:nvPr/>
        </p:nvSpPr>
        <p:spPr>
          <a:xfrm flipH="1">
            <a:off x="9389682" y="3235731"/>
            <a:ext cx="1276265" cy="658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i="1">
              <a:solidFill>
                <a:srgbClr val="156058"/>
              </a:solidFill>
              <a:latin typeface="字魂131号-酷乐潮玩体" panose="00000500000000000000" pitchFamily="2" charset="-122"/>
              <a:ea typeface="字魂131号-酷乐潮玩体" panose="00000500000000000000" pitchFamily="2" charset="-122"/>
            </a:endParaRPr>
          </a:p>
        </p:txBody>
      </p:sp>
      <p:sp>
        <p:nvSpPr>
          <p:cNvPr id="12" name="矩形 11">
            <a:extLst>
              <a:ext uri="{FF2B5EF4-FFF2-40B4-BE49-F238E27FC236}">
                <a16:creationId xmlns:a16="http://schemas.microsoft.com/office/drawing/2014/main" id="{2799E585-CCB8-4B71-BAD0-9C177F2BFEA4}"/>
              </a:ext>
            </a:extLst>
          </p:cNvPr>
          <p:cNvSpPr/>
          <p:nvPr/>
        </p:nvSpPr>
        <p:spPr>
          <a:xfrm flipH="1">
            <a:off x="7679918" y="3360105"/>
            <a:ext cx="1275965" cy="658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i="1">
              <a:solidFill>
                <a:srgbClr val="156058"/>
              </a:solidFill>
              <a:latin typeface="字魂131号-酷乐潮玩体" panose="00000500000000000000" pitchFamily="2" charset="-122"/>
              <a:ea typeface="字魂131号-酷乐潮玩体" panose="00000500000000000000" pitchFamily="2" charset="-122"/>
            </a:endParaRPr>
          </a:p>
        </p:txBody>
      </p:sp>
      <p:sp>
        <p:nvSpPr>
          <p:cNvPr id="8" name="Oval 7">
            <a:extLst>
              <a:ext uri="{FF2B5EF4-FFF2-40B4-BE49-F238E27FC236}">
                <a16:creationId xmlns:a16="http://schemas.microsoft.com/office/drawing/2014/main" id="{48DC7619-EA07-3143-8843-970210FF3886}"/>
              </a:ext>
            </a:extLst>
          </p:cNvPr>
          <p:cNvSpPr/>
          <p:nvPr/>
        </p:nvSpPr>
        <p:spPr>
          <a:xfrm>
            <a:off x="949620" y="1119483"/>
            <a:ext cx="1813560" cy="11554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SỐ ?</a:t>
            </a:r>
            <a:endParaRPr lang="zh-CN" altLang="en-US" sz="3200" dirty="0">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endParaRPr>
          </a:p>
        </p:txBody>
      </p:sp>
      <p:pic>
        <p:nvPicPr>
          <p:cNvPr id="13" name="Picture 12">
            <a:extLst>
              <a:ext uri="{FF2B5EF4-FFF2-40B4-BE49-F238E27FC236}">
                <a16:creationId xmlns:a16="http://schemas.microsoft.com/office/drawing/2014/main" id="{747A6F39-E05F-6647-9B03-B50B1E1F1E0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47065"/>
          <a:stretch/>
        </p:blipFill>
        <p:spPr>
          <a:xfrm>
            <a:off x="5108381" y="1733664"/>
            <a:ext cx="5701143" cy="1677429"/>
          </a:xfrm>
          <a:prstGeom prst="rect">
            <a:avLst/>
          </a:prstGeom>
        </p:spPr>
      </p:pic>
      <p:grpSp>
        <p:nvGrpSpPr>
          <p:cNvPr id="23" name="Group 22">
            <a:extLst>
              <a:ext uri="{FF2B5EF4-FFF2-40B4-BE49-F238E27FC236}">
                <a16:creationId xmlns:a16="http://schemas.microsoft.com/office/drawing/2014/main" id="{BE4CDF91-279D-D24C-8A00-5BA094B83D83}"/>
              </a:ext>
            </a:extLst>
          </p:cNvPr>
          <p:cNvGrpSpPr/>
          <p:nvPr/>
        </p:nvGrpSpPr>
        <p:grpSpPr>
          <a:xfrm>
            <a:off x="5367097" y="550732"/>
            <a:ext cx="1457803" cy="1168066"/>
            <a:chOff x="5344238" y="1098998"/>
            <a:chExt cx="1457803" cy="1168066"/>
          </a:xfrm>
        </p:grpSpPr>
        <p:cxnSp>
          <p:nvCxnSpPr>
            <p:cNvPr id="11" name="Straight Connector 10">
              <a:extLst>
                <a:ext uri="{FF2B5EF4-FFF2-40B4-BE49-F238E27FC236}">
                  <a16:creationId xmlns:a16="http://schemas.microsoft.com/office/drawing/2014/main" id="{9AADDAF9-A5FA-0E4F-BE2B-D9C36594AE2A}"/>
                </a:ext>
              </a:extLst>
            </p:cNvPr>
            <p:cNvCxnSpPr/>
            <p:nvPr/>
          </p:nvCxnSpPr>
          <p:spPr>
            <a:xfrm flipV="1">
              <a:off x="5577840" y="1676400"/>
              <a:ext cx="0" cy="590664"/>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DD97AF6-3EC1-D24A-ADF7-5585C31CEA1D}"/>
                </a:ext>
              </a:extLst>
            </p:cNvPr>
            <p:cNvCxnSpPr/>
            <p:nvPr/>
          </p:nvCxnSpPr>
          <p:spPr>
            <a:xfrm flipV="1">
              <a:off x="6568440" y="1662070"/>
              <a:ext cx="0" cy="590664"/>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2BBDF6D-FBCC-744D-9849-77282E93B3A9}"/>
                </a:ext>
              </a:extLst>
            </p:cNvPr>
            <p:cNvCxnSpPr/>
            <p:nvPr/>
          </p:nvCxnSpPr>
          <p:spPr>
            <a:xfrm>
              <a:off x="5577840" y="1676400"/>
              <a:ext cx="990600" cy="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C0EF502-FB56-0248-A8FA-D5006410DE1C}"/>
                </a:ext>
              </a:extLst>
            </p:cNvPr>
            <p:cNvSpPr txBox="1"/>
            <p:nvPr/>
          </p:nvSpPr>
          <p:spPr>
            <a:xfrm>
              <a:off x="5344238" y="1129663"/>
              <a:ext cx="467203" cy="523220"/>
            </a:xfrm>
            <a:prstGeom prst="rect">
              <a:avLst/>
            </a:prstGeom>
            <a:noFill/>
          </p:spPr>
          <p:txBody>
            <a:bodyPr wrap="square" rtlCol="0">
              <a:spAutoFit/>
            </a:bodyPr>
            <a:lstStyle/>
            <a:p>
              <a:r>
                <a:rPr lang="en-VN" sz="2800" dirty="0">
                  <a:solidFill>
                    <a:schemeClr val="bg1"/>
                  </a:solidFill>
                  <a:latin typeface="Cambria" panose="02040503050406030204" pitchFamily="18" charset="0"/>
                </a:rPr>
                <a:t>A</a:t>
              </a:r>
            </a:p>
          </p:txBody>
        </p:sp>
        <p:sp>
          <p:nvSpPr>
            <p:cNvPr id="20" name="TextBox 19">
              <a:extLst>
                <a:ext uri="{FF2B5EF4-FFF2-40B4-BE49-F238E27FC236}">
                  <a16:creationId xmlns:a16="http://schemas.microsoft.com/office/drawing/2014/main" id="{267D3690-0EFD-7949-83C2-433948C65402}"/>
                </a:ext>
              </a:extLst>
            </p:cNvPr>
            <p:cNvSpPr txBox="1"/>
            <p:nvPr/>
          </p:nvSpPr>
          <p:spPr>
            <a:xfrm>
              <a:off x="6334838" y="1098998"/>
              <a:ext cx="467203" cy="523220"/>
            </a:xfrm>
            <a:prstGeom prst="rect">
              <a:avLst/>
            </a:prstGeom>
            <a:noFill/>
          </p:spPr>
          <p:txBody>
            <a:bodyPr wrap="square" rtlCol="0">
              <a:spAutoFit/>
            </a:bodyPr>
            <a:lstStyle/>
            <a:p>
              <a:r>
                <a:rPr lang="en-VN" sz="2800" dirty="0">
                  <a:solidFill>
                    <a:schemeClr val="bg1"/>
                  </a:solidFill>
                  <a:latin typeface="Cambria" panose="02040503050406030204" pitchFamily="18" charset="0"/>
                </a:rPr>
                <a:t>B</a:t>
              </a:r>
            </a:p>
          </p:txBody>
        </p:sp>
      </p:grpSp>
      <p:sp>
        <p:nvSpPr>
          <p:cNvPr id="21" name="TextBox 20">
            <a:extLst>
              <a:ext uri="{FF2B5EF4-FFF2-40B4-BE49-F238E27FC236}">
                <a16:creationId xmlns:a16="http://schemas.microsoft.com/office/drawing/2014/main" id="{4702660C-DEC8-0C4B-AAD5-DC50BF53A9DC}"/>
              </a:ext>
            </a:extLst>
          </p:cNvPr>
          <p:cNvSpPr txBox="1"/>
          <p:nvPr/>
        </p:nvSpPr>
        <p:spPr>
          <a:xfrm>
            <a:off x="797156" y="2710592"/>
            <a:ext cx="4453024" cy="646331"/>
          </a:xfrm>
          <a:prstGeom prst="rect">
            <a:avLst/>
          </a:prstGeom>
          <a:noFill/>
        </p:spPr>
        <p:txBody>
          <a:bodyPr wrap="square" rtlCol="0">
            <a:spAutoFit/>
          </a:bodyPr>
          <a:lstStyle/>
          <a:p>
            <a:r>
              <a:rPr lang="en-VN" sz="3600" dirty="0">
                <a:solidFill>
                  <a:schemeClr val="bg1"/>
                </a:solidFill>
                <a:latin typeface="Cambria" panose="02040503050406030204" pitchFamily="18" charset="0"/>
              </a:rPr>
              <a:t>AB = ........... mm</a:t>
            </a:r>
          </a:p>
        </p:txBody>
      </p:sp>
      <p:pic>
        <p:nvPicPr>
          <p:cNvPr id="24" name="Picture 23">
            <a:extLst>
              <a:ext uri="{FF2B5EF4-FFF2-40B4-BE49-F238E27FC236}">
                <a16:creationId xmlns:a16="http://schemas.microsoft.com/office/drawing/2014/main" id="{319BC3B3-CE11-6748-9EC3-127C5ECC8D9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47065"/>
          <a:stretch/>
        </p:blipFill>
        <p:spPr>
          <a:xfrm>
            <a:off x="5108380" y="4575000"/>
            <a:ext cx="5701143" cy="1677429"/>
          </a:xfrm>
          <a:prstGeom prst="rect">
            <a:avLst/>
          </a:prstGeom>
        </p:spPr>
      </p:pic>
      <p:grpSp>
        <p:nvGrpSpPr>
          <p:cNvPr id="25" name="Group 24">
            <a:extLst>
              <a:ext uri="{FF2B5EF4-FFF2-40B4-BE49-F238E27FC236}">
                <a16:creationId xmlns:a16="http://schemas.microsoft.com/office/drawing/2014/main" id="{3D0D0B0B-8DD0-8B4C-929C-72EBCC9B1E74}"/>
              </a:ext>
            </a:extLst>
          </p:cNvPr>
          <p:cNvGrpSpPr/>
          <p:nvPr/>
        </p:nvGrpSpPr>
        <p:grpSpPr>
          <a:xfrm>
            <a:off x="5367097" y="3414497"/>
            <a:ext cx="1901623" cy="1160503"/>
            <a:chOff x="5344238" y="1129663"/>
            <a:chExt cx="1901623" cy="1160503"/>
          </a:xfrm>
        </p:grpSpPr>
        <p:cxnSp>
          <p:nvCxnSpPr>
            <p:cNvPr id="26" name="Straight Connector 25">
              <a:extLst>
                <a:ext uri="{FF2B5EF4-FFF2-40B4-BE49-F238E27FC236}">
                  <a16:creationId xmlns:a16="http://schemas.microsoft.com/office/drawing/2014/main" id="{46CC46BA-87FC-F84A-BFC1-9FC452B995E2}"/>
                </a:ext>
              </a:extLst>
            </p:cNvPr>
            <p:cNvCxnSpPr/>
            <p:nvPr/>
          </p:nvCxnSpPr>
          <p:spPr>
            <a:xfrm flipV="1">
              <a:off x="5577840" y="1676400"/>
              <a:ext cx="0" cy="590664"/>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0B93F8A-2904-1543-8FBF-812CF80E40A8}"/>
                </a:ext>
              </a:extLst>
            </p:cNvPr>
            <p:cNvCxnSpPr/>
            <p:nvPr/>
          </p:nvCxnSpPr>
          <p:spPr>
            <a:xfrm flipV="1">
              <a:off x="7012260" y="1699502"/>
              <a:ext cx="0" cy="590664"/>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0FD1F2F-9F3D-5A42-8248-579F1F51AF36}"/>
                </a:ext>
              </a:extLst>
            </p:cNvPr>
            <p:cNvCxnSpPr>
              <a:cxnSpLocks/>
            </p:cNvCxnSpPr>
            <p:nvPr/>
          </p:nvCxnSpPr>
          <p:spPr>
            <a:xfrm>
              <a:off x="5577840" y="1676400"/>
              <a:ext cx="1434420" cy="23102"/>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C07527C-E31A-A541-80DF-3D086B6D7702}"/>
                </a:ext>
              </a:extLst>
            </p:cNvPr>
            <p:cNvSpPr txBox="1"/>
            <p:nvPr/>
          </p:nvSpPr>
          <p:spPr>
            <a:xfrm>
              <a:off x="5344238" y="1129663"/>
              <a:ext cx="467203" cy="523220"/>
            </a:xfrm>
            <a:prstGeom prst="rect">
              <a:avLst/>
            </a:prstGeom>
            <a:noFill/>
          </p:spPr>
          <p:txBody>
            <a:bodyPr wrap="square" rtlCol="0">
              <a:spAutoFit/>
            </a:bodyPr>
            <a:lstStyle/>
            <a:p>
              <a:r>
                <a:rPr lang="en-VN" sz="2800" dirty="0">
                  <a:solidFill>
                    <a:schemeClr val="bg1"/>
                  </a:solidFill>
                  <a:latin typeface="Cambria" panose="02040503050406030204" pitchFamily="18" charset="0"/>
                </a:rPr>
                <a:t>C</a:t>
              </a:r>
            </a:p>
          </p:txBody>
        </p:sp>
        <p:sp>
          <p:nvSpPr>
            <p:cNvPr id="30" name="TextBox 29">
              <a:extLst>
                <a:ext uri="{FF2B5EF4-FFF2-40B4-BE49-F238E27FC236}">
                  <a16:creationId xmlns:a16="http://schemas.microsoft.com/office/drawing/2014/main" id="{D1048BC9-574D-654A-AEC0-A24601FFBB34}"/>
                </a:ext>
              </a:extLst>
            </p:cNvPr>
            <p:cNvSpPr txBox="1"/>
            <p:nvPr/>
          </p:nvSpPr>
          <p:spPr>
            <a:xfrm>
              <a:off x="6778658" y="1176282"/>
              <a:ext cx="467203" cy="523220"/>
            </a:xfrm>
            <a:prstGeom prst="rect">
              <a:avLst/>
            </a:prstGeom>
            <a:noFill/>
          </p:spPr>
          <p:txBody>
            <a:bodyPr wrap="square" rtlCol="0">
              <a:spAutoFit/>
            </a:bodyPr>
            <a:lstStyle/>
            <a:p>
              <a:r>
                <a:rPr lang="en-VN" sz="2800" dirty="0">
                  <a:solidFill>
                    <a:schemeClr val="bg1"/>
                  </a:solidFill>
                  <a:latin typeface="Cambria" panose="02040503050406030204" pitchFamily="18" charset="0"/>
                </a:rPr>
                <a:t>D</a:t>
              </a:r>
            </a:p>
          </p:txBody>
        </p:sp>
      </p:grpSp>
      <p:sp>
        <p:nvSpPr>
          <p:cNvPr id="32" name="TextBox 31">
            <a:extLst>
              <a:ext uri="{FF2B5EF4-FFF2-40B4-BE49-F238E27FC236}">
                <a16:creationId xmlns:a16="http://schemas.microsoft.com/office/drawing/2014/main" id="{27020B90-C61F-8541-9C7D-4BB7A8FCDEA2}"/>
              </a:ext>
            </a:extLst>
          </p:cNvPr>
          <p:cNvSpPr txBox="1"/>
          <p:nvPr/>
        </p:nvSpPr>
        <p:spPr>
          <a:xfrm>
            <a:off x="797156" y="4575737"/>
            <a:ext cx="4453024" cy="646331"/>
          </a:xfrm>
          <a:prstGeom prst="rect">
            <a:avLst/>
          </a:prstGeom>
          <a:noFill/>
        </p:spPr>
        <p:txBody>
          <a:bodyPr wrap="square" rtlCol="0">
            <a:spAutoFit/>
          </a:bodyPr>
          <a:lstStyle/>
          <a:p>
            <a:r>
              <a:rPr lang="en-VN" sz="3600" dirty="0">
                <a:solidFill>
                  <a:schemeClr val="bg1"/>
                </a:solidFill>
                <a:latin typeface="Cambria" panose="02040503050406030204" pitchFamily="18" charset="0"/>
              </a:rPr>
              <a:t>CD = ........... mm</a:t>
            </a:r>
          </a:p>
        </p:txBody>
      </p:sp>
      <p:sp>
        <p:nvSpPr>
          <p:cNvPr id="33" name="Rectangle 32">
            <a:extLst>
              <a:ext uri="{FF2B5EF4-FFF2-40B4-BE49-F238E27FC236}">
                <a16:creationId xmlns:a16="http://schemas.microsoft.com/office/drawing/2014/main" id="{8BDC5D64-C696-1043-9351-1859CEEAAC00}"/>
              </a:ext>
            </a:extLst>
          </p:cNvPr>
          <p:cNvSpPr/>
          <p:nvPr/>
        </p:nvSpPr>
        <p:spPr>
          <a:xfrm>
            <a:off x="1952435" y="2556893"/>
            <a:ext cx="906780" cy="854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latin typeface="Cambria" panose="02040503050406030204" pitchFamily="18" charset="0"/>
              </a:rPr>
              <a:t>20</a:t>
            </a:r>
          </a:p>
        </p:txBody>
      </p:sp>
      <p:sp>
        <p:nvSpPr>
          <p:cNvPr id="34" name="Rectangle 33">
            <a:extLst>
              <a:ext uri="{FF2B5EF4-FFF2-40B4-BE49-F238E27FC236}">
                <a16:creationId xmlns:a16="http://schemas.microsoft.com/office/drawing/2014/main" id="{DC22465E-1A20-5247-932D-A4C22EB1289F}"/>
              </a:ext>
            </a:extLst>
          </p:cNvPr>
          <p:cNvSpPr/>
          <p:nvPr/>
        </p:nvSpPr>
        <p:spPr>
          <a:xfrm>
            <a:off x="1952435" y="4367868"/>
            <a:ext cx="906780" cy="854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latin typeface="Cambria" panose="02040503050406030204" pitchFamily="18" charset="0"/>
              </a:rPr>
              <a:t>30</a:t>
            </a:r>
          </a:p>
        </p:txBody>
      </p:sp>
    </p:spTree>
    <p:extLst>
      <p:ext uri="{BB962C8B-B14F-4D97-AF65-F5344CB8AC3E}">
        <p14:creationId xmlns:p14="http://schemas.microsoft.com/office/powerpoint/2010/main" val="318802948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randombar(horizontal)">
                                      <p:cBhvr>
                                        <p:cTn id="32" dur="500"/>
                                        <p:tgtEl>
                                          <p:spTgt spid="24"/>
                                        </p:tgtEl>
                                      </p:cBhvr>
                                    </p:animEffect>
                                  </p:childTnLst>
                                </p:cTn>
                              </p:par>
                              <p:par>
                                <p:cTn id="33" presetID="14" presetClass="entr" presetSubtype="1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randombar(horizont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additive="base">
                                        <p:cTn id="40" dur="500" fill="hold"/>
                                        <p:tgtEl>
                                          <p:spTgt spid="32"/>
                                        </p:tgtEl>
                                        <p:attrNameLst>
                                          <p:attrName>ppt_x</p:attrName>
                                        </p:attrNameLst>
                                      </p:cBhvr>
                                      <p:tavLst>
                                        <p:tav tm="0">
                                          <p:val>
                                            <p:strVal val="#ppt_x"/>
                                          </p:val>
                                        </p:tav>
                                        <p:tav tm="100000">
                                          <p:val>
                                            <p:strVal val="#ppt_x"/>
                                          </p:val>
                                        </p:tav>
                                      </p:tavLst>
                                    </p:anim>
                                    <p:anim calcmode="lin" valueType="num">
                                      <p:cBhvr additive="base">
                                        <p:cTn id="4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circle(in)">
                                      <p:cBhvr>
                                        <p:cTn id="46" dur="20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circle(in)">
                                      <p:cBhvr>
                                        <p:cTn id="51"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p:bldP spid="32" grpId="0"/>
      <p:bldP spid="33" grpId="0"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2104"/>
            <a:ext cx="12191999" cy="6858000"/>
          </a:xfrm>
          <a:prstGeom prst="rect">
            <a:avLst/>
          </a:prstGeom>
        </p:spPr>
      </p:pic>
      <p:pic>
        <p:nvPicPr>
          <p:cNvPr id="4" name="图片 3">
            <a:extLst>
              <a:ext uri="{FF2B5EF4-FFF2-40B4-BE49-F238E27FC236}">
                <a16:creationId xmlns:a16="http://schemas.microsoft.com/office/drawing/2014/main" id="{0FF091B2-2EB5-4B90-B1FB-D8347E05720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84331" y="428390"/>
            <a:ext cx="454788" cy="643307"/>
          </a:xfrm>
          <a:prstGeom prst="rect">
            <a:avLst/>
          </a:prstGeom>
        </p:spPr>
      </p:pic>
      <p:pic>
        <p:nvPicPr>
          <p:cNvPr id="25" name="图片 24">
            <a:extLst>
              <a:ext uri="{FF2B5EF4-FFF2-40B4-BE49-F238E27FC236}">
                <a16:creationId xmlns:a16="http://schemas.microsoft.com/office/drawing/2014/main" id="{A2CC1815-9C62-4E74-B3D0-D545B37973E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5249" y="3733492"/>
            <a:ext cx="2869675" cy="2869675"/>
          </a:xfrm>
          <a:prstGeom prst="rect">
            <a:avLst/>
          </a:prstGeom>
        </p:spPr>
      </p:pic>
      <p:sp>
        <p:nvSpPr>
          <p:cNvPr id="10" name="文本框 4">
            <a:extLst>
              <a:ext uri="{FF2B5EF4-FFF2-40B4-BE49-F238E27FC236}">
                <a16:creationId xmlns:a16="http://schemas.microsoft.com/office/drawing/2014/main" id="{F17C5197-C2D0-4445-A5E2-0C936587674E}"/>
              </a:ext>
            </a:extLst>
          </p:cNvPr>
          <p:cNvSpPr txBox="1"/>
          <p:nvPr/>
        </p:nvSpPr>
        <p:spPr>
          <a:xfrm>
            <a:off x="939119" y="426877"/>
            <a:ext cx="6096000" cy="646331"/>
          </a:xfrm>
          <a:prstGeom prst="rect">
            <a:avLst/>
          </a:prstGeom>
          <a:noFill/>
        </p:spPr>
        <p:txBody>
          <a:bodyPr wrap="square">
            <a:spAutoFit/>
          </a:bodyPr>
          <a:lstStyle/>
          <a:p>
            <a:r>
              <a:rPr lang="en-US" altLang="zh-CN" sz="2800" dirty="0">
                <a:solidFill>
                  <a:schemeClr val="bg1"/>
                </a:solidFill>
                <a:latin typeface="#9Slide05 SVNKitten" pitchFamily="2" charset="77"/>
                <a:ea typeface="字魂131号-酷乐潮玩体" panose="00000500000000000000" pitchFamily="2" charset="-122"/>
              </a:rPr>
              <a:t>HOẠT ĐỘNG </a:t>
            </a:r>
            <a:r>
              <a:rPr lang="en-US" altLang="zh-CN" sz="3600" dirty="0">
                <a:solidFill>
                  <a:schemeClr val="bg1"/>
                </a:solidFill>
                <a:latin typeface="#9Slide05 SVNKitten" pitchFamily="2" charset="77"/>
                <a:ea typeface="字魂131号-酷乐潮玩体" panose="00000500000000000000" pitchFamily="2" charset="-122"/>
              </a:rPr>
              <a:t>2</a:t>
            </a:r>
            <a:endParaRPr lang="zh-CN" altLang="en-US" sz="2800" dirty="0">
              <a:solidFill>
                <a:srgbClr val="FD6D2E"/>
              </a:solidFill>
              <a:latin typeface="#9Slide05 SVNKitten" pitchFamily="2" charset="77"/>
              <a:ea typeface="字魂131号-酷乐潮玩体" panose="00000500000000000000" pitchFamily="2" charset="-122"/>
            </a:endParaRPr>
          </a:p>
        </p:txBody>
      </p:sp>
      <p:sp>
        <p:nvSpPr>
          <p:cNvPr id="11" name="Oval 10">
            <a:extLst>
              <a:ext uri="{FF2B5EF4-FFF2-40B4-BE49-F238E27FC236}">
                <a16:creationId xmlns:a16="http://schemas.microsoft.com/office/drawing/2014/main" id="{0E46F75C-EE81-CE4C-BDC2-B0C16675ACE0}"/>
              </a:ext>
            </a:extLst>
          </p:cNvPr>
          <p:cNvSpPr/>
          <p:nvPr/>
        </p:nvSpPr>
        <p:spPr>
          <a:xfrm>
            <a:off x="612389" y="1487981"/>
            <a:ext cx="1813560" cy="11554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SỐ ?</a:t>
            </a:r>
            <a:endParaRPr lang="zh-CN" altLang="en-US" sz="3200" dirty="0">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endParaRPr>
          </a:p>
        </p:txBody>
      </p:sp>
      <p:sp>
        <p:nvSpPr>
          <p:cNvPr id="6" name="TextBox 5">
            <a:extLst>
              <a:ext uri="{FF2B5EF4-FFF2-40B4-BE49-F238E27FC236}">
                <a16:creationId xmlns:a16="http://schemas.microsoft.com/office/drawing/2014/main" id="{8B1B9C0C-C91B-3A43-8C46-0BFB6E16A2FE}"/>
              </a:ext>
            </a:extLst>
          </p:cNvPr>
          <p:cNvSpPr txBox="1"/>
          <p:nvPr/>
        </p:nvSpPr>
        <p:spPr>
          <a:xfrm>
            <a:off x="3038337" y="2579566"/>
            <a:ext cx="3333842" cy="584775"/>
          </a:xfrm>
          <a:prstGeom prst="rect">
            <a:avLst/>
          </a:prstGeom>
          <a:noFill/>
        </p:spPr>
        <p:txBody>
          <a:bodyPr wrap="square" rtlCol="0">
            <a:spAutoFit/>
          </a:bodyPr>
          <a:lstStyle/>
          <a:p>
            <a:r>
              <a:rPr lang="en-VN" sz="3200" dirty="0">
                <a:solidFill>
                  <a:schemeClr val="bg1"/>
                </a:solidFill>
                <a:latin typeface="Cambria" panose="02040503050406030204" pitchFamily="18" charset="0"/>
              </a:rPr>
              <a:t>1cm = ………. mm</a:t>
            </a:r>
          </a:p>
        </p:txBody>
      </p:sp>
      <p:sp>
        <p:nvSpPr>
          <p:cNvPr id="13" name="TextBox 12">
            <a:extLst>
              <a:ext uri="{FF2B5EF4-FFF2-40B4-BE49-F238E27FC236}">
                <a16:creationId xmlns:a16="http://schemas.microsoft.com/office/drawing/2014/main" id="{FB2D511C-0764-D94D-A931-9AE7812F7C03}"/>
              </a:ext>
            </a:extLst>
          </p:cNvPr>
          <p:cNvSpPr txBox="1"/>
          <p:nvPr/>
        </p:nvSpPr>
        <p:spPr>
          <a:xfrm>
            <a:off x="3038337" y="3380828"/>
            <a:ext cx="3333842" cy="584775"/>
          </a:xfrm>
          <a:prstGeom prst="rect">
            <a:avLst/>
          </a:prstGeom>
          <a:noFill/>
        </p:spPr>
        <p:txBody>
          <a:bodyPr wrap="square" rtlCol="0">
            <a:spAutoFit/>
          </a:bodyPr>
          <a:lstStyle/>
          <a:p>
            <a:r>
              <a:rPr lang="en-VN" sz="3200" dirty="0">
                <a:solidFill>
                  <a:schemeClr val="bg1"/>
                </a:solidFill>
                <a:latin typeface="Cambria" panose="02040503050406030204" pitchFamily="18" charset="0"/>
              </a:rPr>
              <a:t>1m   = ………. mm</a:t>
            </a:r>
          </a:p>
        </p:txBody>
      </p:sp>
      <p:sp>
        <p:nvSpPr>
          <p:cNvPr id="14" name="TextBox 13">
            <a:extLst>
              <a:ext uri="{FF2B5EF4-FFF2-40B4-BE49-F238E27FC236}">
                <a16:creationId xmlns:a16="http://schemas.microsoft.com/office/drawing/2014/main" id="{152413FB-B0B5-B64A-B8E9-C257BAD94EFD}"/>
              </a:ext>
            </a:extLst>
          </p:cNvPr>
          <p:cNvSpPr txBox="1"/>
          <p:nvPr/>
        </p:nvSpPr>
        <p:spPr>
          <a:xfrm>
            <a:off x="7375495" y="2601495"/>
            <a:ext cx="3508389" cy="584775"/>
          </a:xfrm>
          <a:prstGeom prst="rect">
            <a:avLst/>
          </a:prstGeom>
          <a:noFill/>
        </p:spPr>
        <p:txBody>
          <a:bodyPr wrap="square" rtlCol="0">
            <a:spAutoFit/>
          </a:bodyPr>
          <a:lstStyle/>
          <a:p>
            <a:r>
              <a:rPr lang="en-VN" sz="3200" dirty="0">
                <a:solidFill>
                  <a:schemeClr val="bg1"/>
                </a:solidFill>
                <a:latin typeface="Cambria" panose="02040503050406030204" pitchFamily="18" charset="0"/>
              </a:rPr>
              <a:t>10mm = ………. cm</a:t>
            </a:r>
          </a:p>
        </p:txBody>
      </p:sp>
      <p:sp>
        <p:nvSpPr>
          <p:cNvPr id="15" name="TextBox 14">
            <a:extLst>
              <a:ext uri="{FF2B5EF4-FFF2-40B4-BE49-F238E27FC236}">
                <a16:creationId xmlns:a16="http://schemas.microsoft.com/office/drawing/2014/main" id="{9309117F-8294-D54D-8A39-FF8C2451BFF8}"/>
              </a:ext>
            </a:extLst>
          </p:cNvPr>
          <p:cNvSpPr txBox="1"/>
          <p:nvPr/>
        </p:nvSpPr>
        <p:spPr>
          <a:xfrm>
            <a:off x="7375495" y="3441104"/>
            <a:ext cx="3835834" cy="584775"/>
          </a:xfrm>
          <a:prstGeom prst="rect">
            <a:avLst/>
          </a:prstGeom>
          <a:noFill/>
        </p:spPr>
        <p:txBody>
          <a:bodyPr wrap="square" rtlCol="0">
            <a:spAutoFit/>
          </a:bodyPr>
          <a:lstStyle/>
          <a:p>
            <a:r>
              <a:rPr lang="en-VN" sz="3200" dirty="0">
                <a:solidFill>
                  <a:schemeClr val="bg1"/>
                </a:solidFill>
                <a:latin typeface="Cambria" panose="02040503050406030204" pitchFamily="18" charset="0"/>
              </a:rPr>
              <a:t>1.000mm = ……..m</a:t>
            </a:r>
          </a:p>
        </p:txBody>
      </p:sp>
      <p:sp>
        <p:nvSpPr>
          <p:cNvPr id="16" name="TextBox 15">
            <a:extLst>
              <a:ext uri="{FF2B5EF4-FFF2-40B4-BE49-F238E27FC236}">
                <a16:creationId xmlns:a16="http://schemas.microsoft.com/office/drawing/2014/main" id="{85AD0111-0434-634E-80D2-0EED6959DCD5}"/>
              </a:ext>
            </a:extLst>
          </p:cNvPr>
          <p:cNvSpPr txBox="1"/>
          <p:nvPr/>
        </p:nvSpPr>
        <p:spPr>
          <a:xfrm>
            <a:off x="5280924" y="4422169"/>
            <a:ext cx="3508389" cy="584775"/>
          </a:xfrm>
          <a:prstGeom prst="rect">
            <a:avLst/>
          </a:prstGeom>
          <a:noFill/>
        </p:spPr>
        <p:txBody>
          <a:bodyPr wrap="square" rtlCol="0">
            <a:spAutoFit/>
          </a:bodyPr>
          <a:lstStyle/>
          <a:p>
            <a:r>
              <a:rPr lang="en-VN" sz="3200" dirty="0">
                <a:solidFill>
                  <a:schemeClr val="bg1"/>
                </a:solidFill>
                <a:latin typeface="Cambria" panose="02040503050406030204" pitchFamily="18" charset="0"/>
              </a:rPr>
              <a:t>6cm = ………. mm</a:t>
            </a:r>
          </a:p>
        </p:txBody>
      </p:sp>
      <p:sp>
        <p:nvSpPr>
          <p:cNvPr id="17" name="TextBox 16">
            <a:extLst>
              <a:ext uri="{FF2B5EF4-FFF2-40B4-BE49-F238E27FC236}">
                <a16:creationId xmlns:a16="http://schemas.microsoft.com/office/drawing/2014/main" id="{7042AB59-B482-544D-BE17-418D25DEBB0B}"/>
              </a:ext>
            </a:extLst>
          </p:cNvPr>
          <p:cNvSpPr txBox="1"/>
          <p:nvPr/>
        </p:nvSpPr>
        <p:spPr>
          <a:xfrm>
            <a:off x="5280924" y="5149552"/>
            <a:ext cx="3508389" cy="584775"/>
          </a:xfrm>
          <a:prstGeom prst="rect">
            <a:avLst/>
          </a:prstGeom>
          <a:noFill/>
        </p:spPr>
        <p:txBody>
          <a:bodyPr wrap="square" rtlCol="0">
            <a:spAutoFit/>
          </a:bodyPr>
          <a:lstStyle/>
          <a:p>
            <a:r>
              <a:rPr lang="en-VN" sz="3200" dirty="0">
                <a:solidFill>
                  <a:schemeClr val="bg1"/>
                </a:solidFill>
                <a:latin typeface="Cambria" panose="02040503050406030204" pitchFamily="18" charset="0"/>
              </a:rPr>
              <a:t>2cm = ………. mm</a:t>
            </a:r>
          </a:p>
        </p:txBody>
      </p:sp>
      <p:sp>
        <p:nvSpPr>
          <p:cNvPr id="7" name="Rectangle 6">
            <a:extLst>
              <a:ext uri="{FF2B5EF4-FFF2-40B4-BE49-F238E27FC236}">
                <a16:creationId xmlns:a16="http://schemas.microsoft.com/office/drawing/2014/main" id="{49AFD14B-8A09-C04B-9AF9-06695737B18F}"/>
              </a:ext>
            </a:extLst>
          </p:cNvPr>
          <p:cNvSpPr/>
          <p:nvPr/>
        </p:nvSpPr>
        <p:spPr>
          <a:xfrm>
            <a:off x="4266976" y="2372068"/>
            <a:ext cx="1013948" cy="6553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solidFill>
                <a:latin typeface="Cambria" panose="02040503050406030204" pitchFamily="18" charset="0"/>
              </a:rPr>
              <a:t>10</a:t>
            </a:r>
          </a:p>
        </p:txBody>
      </p:sp>
      <p:sp>
        <p:nvSpPr>
          <p:cNvPr id="19" name="Rectangle 18">
            <a:extLst>
              <a:ext uri="{FF2B5EF4-FFF2-40B4-BE49-F238E27FC236}">
                <a16:creationId xmlns:a16="http://schemas.microsoft.com/office/drawing/2014/main" id="{69264106-C5C2-AD4D-A43A-D24A3481446B}"/>
              </a:ext>
            </a:extLst>
          </p:cNvPr>
          <p:cNvSpPr/>
          <p:nvPr/>
        </p:nvSpPr>
        <p:spPr>
          <a:xfrm>
            <a:off x="4266976" y="3259787"/>
            <a:ext cx="1013948" cy="6553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solidFill>
                <a:latin typeface="Cambria" panose="02040503050406030204" pitchFamily="18" charset="0"/>
              </a:rPr>
              <a:t>1000</a:t>
            </a:r>
          </a:p>
        </p:txBody>
      </p:sp>
      <p:sp>
        <p:nvSpPr>
          <p:cNvPr id="20" name="Rectangle 19">
            <a:extLst>
              <a:ext uri="{FF2B5EF4-FFF2-40B4-BE49-F238E27FC236}">
                <a16:creationId xmlns:a16="http://schemas.microsoft.com/office/drawing/2014/main" id="{C268F7B4-6B04-884F-8E61-3B921C0B49EF}"/>
              </a:ext>
            </a:extLst>
          </p:cNvPr>
          <p:cNvSpPr/>
          <p:nvPr/>
        </p:nvSpPr>
        <p:spPr>
          <a:xfrm>
            <a:off x="9023009" y="2509021"/>
            <a:ext cx="1013948" cy="6553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solidFill>
                <a:latin typeface="Cambria" panose="02040503050406030204" pitchFamily="18" charset="0"/>
              </a:rPr>
              <a:t>1</a:t>
            </a:r>
          </a:p>
        </p:txBody>
      </p:sp>
      <p:sp>
        <p:nvSpPr>
          <p:cNvPr id="21" name="Rectangle 20">
            <a:extLst>
              <a:ext uri="{FF2B5EF4-FFF2-40B4-BE49-F238E27FC236}">
                <a16:creationId xmlns:a16="http://schemas.microsoft.com/office/drawing/2014/main" id="{469C6367-71B5-6D4F-94A1-3750EE5F22A7}"/>
              </a:ext>
            </a:extLst>
          </p:cNvPr>
          <p:cNvSpPr/>
          <p:nvPr/>
        </p:nvSpPr>
        <p:spPr>
          <a:xfrm>
            <a:off x="9473406" y="3380828"/>
            <a:ext cx="708621" cy="6553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solidFill>
                <a:latin typeface="Cambria" panose="02040503050406030204" pitchFamily="18" charset="0"/>
              </a:rPr>
              <a:t>1</a:t>
            </a:r>
          </a:p>
        </p:txBody>
      </p:sp>
      <p:sp>
        <p:nvSpPr>
          <p:cNvPr id="26" name="Rectangle 25">
            <a:extLst>
              <a:ext uri="{FF2B5EF4-FFF2-40B4-BE49-F238E27FC236}">
                <a16:creationId xmlns:a16="http://schemas.microsoft.com/office/drawing/2014/main" id="{DE99A9E7-18EF-3849-94B4-AAB257C8D639}"/>
              </a:ext>
            </a:extLst>
          </p:cNvPr>
          <p:cNvSpPr/>
          <p:nvPr/>
        </p:nvSpPr>
        <p:spPr>
          <a:xfrm>
            <a:off x="6528144" y="4351624"/>
            <a:ext cx="1013948" cy="6553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solidFill>
                <a:latin typeface="Cambria" panose="02040503050406030204" pitchFamily="18" charset="0"/>
              </a:rPr>
              <a:t>60</a:t>
            </a:r>
          </a:p>
        </p:txBody>
      </p:sp>
      <p:sp>
        <p:nvSpPr>
          <p:cNvPr id="27" name="Rectangle 26">
            <a:extLst>
              <a:ext uri="{FF2B5EF4-FFF2-40B4-BE49-F238E27FC236}">
                <a16:creationId xmlns:a16="http://schemas.microsoft.com/office/drawing/2014/main" id="{A4C44895-A7AD-6549-AD9E-D8E153F00E1F}"/>
              </a:ext>
            </a:extLst>
          </p:cNvPr>
          <p:cNvSpPr/>
          <p:nvPr/>
        </p:nvSpPr>
        <p:spPr>
          <a:xfrm>
            <a:off x="6528144" y="5088640"/>
            <a:ext cx="1013948" cy="6553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solidFill>
                <a:latin typeface="Cambria" panose="02040503050406030204" pitchFamily="18" charset="0"/>
              </a:rPr>
              <a:t>20</a:t>
            </a:r>
          </a:p>
        </p:txBody>
      </p:sp>
      <p:sp>
        <p:nvSpPr>
          <p:cNvPr id="8" name="Cloud 7">
            <a:extLst>
              <a:ext uri="{FF2B5EF4-FFF2-40B4-BE49-F238E27FC236}">
                <a16:creationId xmlns:a16="http://schemas.microsoft.com/office/drawing/2014/main" id="{AB2A2A15-470C-964D-B83A-948720ACE866}"/>
              </a:ext>
            </a:extLst>
          </p:cNvPr>
          <p:cNvSpPr/>
          <p:nvPr/>
        </p:nvSpPr>
        <p:spPr>
          <a:xfrm>
            <a:off x="7231104" y="429847"/>
            <a:ext cx="4124616" cy="1829524"/>
          </a:xfrm>
          <a:prstGeom prst="cloud">
            <a:avLst/>
          </a:prstGeom>
          <a:ln>
            <a:solidFill>
              <a:srgbClr val="2B302D"/>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dirty="0">
                <a:solidFill>
                  <a:srgbClr val="002060"/>
                </a:solidFill>
                <a:latin typeface="#9SLIDE07 ICIELKONI BLACK" pitchFamily="2" charset="77"/>
              </a:rPr>
              <a:t>LÀM VIỆC NHÓM ĐÔI</a:t>
            </a:r>
          </a:p>
        </p:txBody>
      </p:sp>
    </p:spTree>
    <p:extLst>
      <p:ext uri="{BB962C8B-B14F-4D97-AF65-F5344CB8AC3E}">
        <p14:creationId xmlns:p14="http://schemas.microsoft.com/office/powerpoint/2010/main" val="26569413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 calcmode="lin" valueType="num">
                                      <p:cBhvr additive="base">
                                        <p:cTn id="3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anim calcmode="lin" valueType="num">
                                      <p:cBhvr additive="base">
                                        <p:cTn id="42"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randombar(horizontal)">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randombar(horizontal)">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randombar(horizontal)">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randombar(horizontal)">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randombar(horizontal)">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randombar(horizontal)">
                                      <p:cBhvr>
                                        <p:cTn id="7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6" grpId="0"/>
      <p:bldP spid="14" grpId="0"/>
      <p:bldP spid="16" grpId="0"/>
      <p:bldP spid="7" grpId="0" animBg="1"/>
      <p:bldP spid="19" grpId="0" animBg="1"/>
      <p:bldP spid="20" grpId="0" animBg="1"/>
      <p:bldP spid="21" grpId="0" animBg="1"/>
      <p:bldP spid="26" grpId="0" animBg="1"/>
      <p:bldP spid="2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F2F857-84CB-4001-8BBC-A582FC2632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grpSp>
        <p:nvGrpSpPr>
          <p:cNvPr id="5" name="组合 4">
            <a:extLst>
              <a:ext uri="{FF2B5EF4-FFF2-40B4-BE49-F238E27FC236}">
                <a16:creationId xmlns:a16="http://schemas.microsoft.com/office/drawing/2014/main" id="{CB774AB6-B9DF-47A0-A11E-4DB17F9992DF}"/>
              </a:ext>
            </a:extLst>
          </p:cNvPr>
          <p:cNvGrpSpPr/>
          <p:nvPr/>
        </p:nvGrpSpPr>
        <p:grpSpPr>
          <a:xfrm>
            <a:off x="2609947" y="502920"/>
            <a:ext cx="5351963" cy="1419520"/>
            <a:chOff x="4075697" y="1244901"/>
            <a:chExt cx="5351963" cy="1419520"/>
          </a:xfrm>
        </p:grpSpPr>
        <p:sp>
          <p:nvSpPr>
            <p:cNvPr id="8" name="文本框 7">
              <a:extLst>
                <a:ext uri="{FF2B5EF4-FFF2-40B4-BE49-F238E27FC236}">
                  <a16:creationId xmlns:a16="http://schemas.microsoft.com/office/drawing/2014/main" id="{101B2B24-82AB-4B9A-84D1-9739759234A9}"/>
                </a:ext>
              </a:extLst>
            </p:cNvPr>
            <p:cNvSpPr txBox="1"/>
            <p:nvPr/>
          </p:nvSpPr>
          <p:spPr>
            <a:xfrm>
              <a:off x="4075697" y="2295089"/>
              <a:ext cx="184731" cy="369332"/>
            </a:xfrm>
            <a:prstGeom prst="rect">
              <a:avLst/>
            </a:prstGeom>
            <a:noFill/>
          </p:spPr>
          <p:txBody>
            <a:bodyPr wrap="none" rtlCol="0">
              <a:spAutoFit/>
            </a:bodyPr>
            <a:lstStyle/>
            <a:p>
              <a:pPr algn="ctr"/>
              <a:endParaRPr lang="en-US" altLang="zh-CN" b="1" dirty="0">
                <a:solidFill>
                  <a:schemeClr val="bg1"/>
                </a:solidFill>
                <a:effectLst>
                  <a:outerShdw blurRad="38100" dist="38100" dir="2700000" algn="tl">
                    <a:srgbClr val="000000">
                      <a:alpha val="43137"/>
                    </a:srgbClr>
                  </a:outerShdw>
                </a:effectLst>
                <a:latin typeface="字魂131号-酷乐潮玩体" panose="00000500000000000000" pitchFamily="2" charset="-122"/>
                <a:ea typeface="字魂131号-酷乐潮玩体" panose="00000500000000000000" pitchFamily="2" charset="-122"/>
              </a:endParaRPr>
            </a:p>
          </p:txBody>
        </p:sp>
        <p:sp>
          <p:nvSpPr>
            <p:cNvPr id="7" name="标题 1">
              <a:extLst>
                <a:ext uri="{FF2B5EF4-FFF2-40B4-BE49-F238E27FC236}">
                  <a16:creationId xmlns:a16="http://schemas.microsoft.com/office/drawing/2014/main" id="{3C5E5C91-5EDE-4F2D-B102-1219124D12BF}"/>
                </a:ext>
              </a:extLst>
            </p:cNvPr>
            <p:cNvSpPr txBox="1">
              <a:spLocks/>
            </p:cNvSpPr>
            <p:nvPr/>
          </p:nvSpPr>
          <p:spPr>
            <a:xfrm>
              <a:off x="4880924" y="1244901"/>
              <a:ext cx="4546736" cy="12226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dist"/>
              <a:r>
                <a:rPr lang="en-US" altLang="zh-CN" sz="6600" b="1" dirty="0">
                  <a:solidFill>
                    <a:schemeClr val="bg1"/>
                  </a:solidFill>
                  <a:effectLst>
                    <a:outerShdw blurRad="38100" dist="38100" dir="2700000" algn="tl">
                      <a:srgbClr val="000000">
                        <a:alpha val="43137"/>
                      </a:srgbClr>
                    </a:outerShdw>
                  </a:effectLst>
                  <a:latin typeface="#9Slide07 Crocante" panose="02000000000000000000" pitchFamily="2" charset="77"/>
                  <a:ea typeface="字魂131号-酷乐潮玩体" panose="00000500000000000000" pitchFamily="2" charset="-122"/>
                </a:rPr>
                <a:t>KẾT LUẬN</a:t>
              </a:r>
              <a:endParaRPr lang="zh-CN" altLang="en-US" sz="6600" b="1" dirty="0">
                <a:solidFill>
                  <a:schemeClr val="bg1"/>
                </a:solidFill>
                <a:effectLst>
                  <a:outerShdw blurRad="38100" dist="38100" dir="2700000" algn="tl">
                    <a:srgbClr val="000000">
                      <a:alpha val="43137"/>
                    </a:srgbClr>
                  </a:outerShdw>
                </a:effectLst>
                <a:latin typeface="#9Slide07 Crocante" panose="02000000000000000000" pitchFamily="2" charset="77"/>
                <a:ea typeface="字魂131号-酷乐潮玩体" panose="00000500000000000000" pitchFamily="2" charset="-122"/>
              </a:endParaRPr>
            </a:p>
          </p:txBody>
        </p:sp>
      </p:grpSp>
      <p:pic>
        <p:nvPicPr>
          <p:cNvPr id="26" name="图片 25">
            <a:extLst>
              <a:ext uri="{FF2B5EF4-FFF2-40B4-BE49-F238E27FC236}">
                <a16:creationId xmlns:a16="http://schemas.microsoft.com/office/drawing/2014/main" id="{94807157-E360-449F-9E71-FC6E3489B1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91583" y="205246"/>
            <a:ext cx="1887903" cy="2028029"/>
          </a:xfrm>
          <a:prstGeom prst="rect">
            <a:avLst/>
          </a:prstGeom>
        </p:spPr>
      </p:pic>
      <p:pic>
        <p:nvPicPr>
          <p:cNvPr id="28" name="图片 27">
            <a:extLst>
              <a:ext uri="{FF2B5EF4-FFF2-40B4-BE49-F238E27FC236}">
                <a16:creationId xmlns:a16="http://schemas.microsoft.com/office/drawing/2014/main" id="{8EE94A94-D114-4EF0-9AC4-D132DF7BB94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799016">
            <a:off x="9018478" y="543457"/>
            <a:ext cx="2453557" cy="1351609"/>
          </a:xfrm>
          <a:prstGeom prst="rect">
            <a:avLst/>
          </a:prstGeom>
        </p:spPr>
      </p:pic>
      <p:pic>
        <p:nvPicPr>
          <p:cNvPr id="29" name="图片 28">
            <a:extLst>
              <a:ext uri="{FF2B5EF4-FFF2-40B4-BE49-F238E27FC236}">
                <a16:creationId xmlns:a16="http://schemas.microsoft.com/office/drawing/2014/main" id="{58742714-3BA8-402A-BD1D-818967DDA52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46539" y="5248889"/>
            <a:ext cx="893255" cy="995607"/>
          </a:xfrm>
          <a:prstGeom prst="rect">
            <a:avLst/>
          </a:prstGeom>
        </p:spPr>
      </p:pic>
      <p:pic>
        <p:nvPicPr>
          <p:cNvPr id="27" name="图片 6">
            <a:extLst>
              <a:ext uri="{FF2B5EF4-FFF2-40B4-BE49-F238E27FC236}">
                <a16:creationId xmlns:a16="http://schemas.microsoft.com/office/drawing/2014/main" id="{0932BD36-40B9-6B46-87F4-90A4C8020F6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889622" y="602507"/>
            <a:ext cx="3616981" cy="6364307"/>
          </a:xfrm>
          <a:prstGeom prst="rect">
            <a:avLst/>
          </a:prstGeom>
        </p:spPr>
      </p:pic>
      <p:grpSp>
        <p:nvGrpSpPr>
          <p:cNvPr id="33" name="Group 32">
            <a:extLst>
              <a:ext uri="{FF2B5EF4-FFF2-40B4-BE49-F238E27FC236}">
                <a16:creationId xmlns:a16="http://schemas.microsoft.com/office/drawing/2014/main" id="{850BEAD0-AA39-9B44-8C45-B8CF0A765750}"/>
              </a:ext>
            </a:extLst>
          </p:cNvPr>
          <p:cNvGrpSpPr/>
          <p:nvPr/>
        </p:nvGrpSpPr>
        <p:grpSpPr>
          <a:xfrm>
            <a:off x="1784555" y="659994"/>
            <a:ext cx="6858000" cy="6858000"/>
            <a:chOff x="1784555" y="659994"/>
            <a:chExt cx="6858000" cy="6858000"/>
          </a:xfrm>
        </p:grpSpPr>
        <p:pic>
          <p:nvPicPr>
            <p:cNvPr id="31" name="Picture 30">
              <a:extLst>
                <a:ext uri="{FF2B5EF4-FFF2-40B4-BE49-F238E27FC236}">
                  <a16:creationId xmlns:a16="http://schemas.microsoft.com/office/drawing/2014/main" id="{337AD0FA-7D39-0E41-BA4D-28B53A2ACC7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784555" y="659994"/>
              <a:ext cx="6858000" cy="6858000"/>
            </a:xfrm>
            <a:prstGeom prst="rect">
              <a:avLst/>
            </a:prstGeom>
          </p:spPr>
        </p:pic>
        <p:sp>
          <p:nvSpPr>
            <p:cNvPr id="9" name="TextBox 8">
              <a:extLst>
                <a:ext uri="{FF2B5EF4-FFF2-40B4-BE49-F238E27FC236}">
                  <a16:creationId xmlns:a16="http://schemas.microsoft.com/office/drawing/2014/main" id="{CFC2B1B3-10DD-EC4E-93A5-E10DF66B301E}"/>
                </a:ext>
              </a:extLst>
            </p:cNvPr>
            <p:cNvSpPr txBox="1"/>
            <p:nvPr/>
          </p:nvSpPr>
          <p:spPr>
            <a:xfrm>
              <a:off x="3012875" y="2638149"/>
              <a:ext cx="4401360" cy="3108543"/>
            </a:xfrm>
            <a:prstGeom prst="rect">
              <a:avLst/>
            </a:prstGeom>
            <a:noFill/>
          </p:spPr>
          <p:txBody>
            <a:bodyPr wrap="square" rtlCol="0">
              <a:spAutoFit/>
            </a:bodyPr>
            <a:lstStyle/>
            <a:p>
              <a:pPr algn="just"/>
              <a:r>
                <a:rPr lang="en-VN" sz="2800" dirty="0">
                  <a:latin typeface="Cambria" panose="02040503050406030204" pitchFamily="18" charset="0"/>
                </a:rPr>
                <a:t>Hai đơn vị đứng liền kề nhau trong bảng đơn vị đo hơn kém nhau 10 lần </a:t>
              </a:r>
            </a:p>
            <a:p>
              <a:pPr algn="just"/>
              <a:r>
                <a:rPr lang="en-VN" sz="2800" dirty="0">
                  <a:latin typeface="Cambria" panose="02040503050406030204" pitchFamily="18" charset="0"/>
                </a:rPr>
                <a:t>(khi đổi đơn vị đo độ dài từ đơn vị lớn sang đơn vị bé hơn liền kề thì thêm 10 lần và ngược lại)</a:t>
              </a:r>
            </a:p>
          </p:txBody>
        </p:sp>
      </p:grpSp>
    </p:spTree>
    <p:extLst>
      <p:ext uri="{BB962C8B-B14F-4D97-AF65-F5344CB8AC3E}">
        <p14:creationId xmlns:p14="http://schemas.microsoft.com/office/powerpoint/2010/main" val="414017042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500" fill="hold"/>
                                        <p:tgtEl>
                                          <p:spTgt spid="33"/>
                                        </p:tgtEl>
                                        <p:attrNameLst>
                                          <p:attrName>ppt_w</p:attrName>
                                        </p:attrNameLst>
                                      </p:cBhvr>
                                      <p:tavLst>
                                        <p:tav tm="0">
                                          <p:val>
                                            <p:fltVal val="0"/>
                                          </p:val>
                                        </p:tav>
                                        <p:tav tm="100000">
                                          <p:val>
                                            <p:strVal val="#ppt_w"/>
                                          </p:val>
                                        </p:tav>
                                      </p:tavLst>
                                    </p:anim>
                                    <p:anim calcmode="lin" valueType="num">
                                      <p:cBhvr>
                                        <p:cTn id="17" dur="500" fill="hold"/>
                                        <p:tgtEl>
                                          <p:spTgt spid="33"/>
                                        </p:tgtEl>
                                        <p:attrNameLst>
                                          <p:attrName>ppt_h</p:attrName>
                                        </p:attrNameLst>
                                      </p:cBhvr>
                                      <p:tavLst>
                                        <p:tav tm="0">
                                          <p:val>
                                            <p:fltVal val="0"/>
                                          </p:val>
                                        </p:tav>
                                        <p:tav tm="100000">
                                          <p:val>
                                            <p:strVal val="#ppt_h"/>
                                          </p:val>
                                        </p:tav>
                                      </p:tavLst>
                                    </p:anim>
                                    <p:animEffect transition="in" filter="fade">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8140"/>
            <a:ext cx="12191999" cy="6858000"/>
          </a:xfrm>
          <a:prstGeom prst="rect">
            <a:avLst/>
          </a:prstGeom>
        </p:spPr>
      </p:pic>
      <p:pic>
        <p:nvPicPr>
          <p:cNvPr id="4" name="图片 3">
            <a:extLst>
              <a:ext uri="{FF2B5EF4-FFF2-40B4-BE49-F238E27FC236}">
                <a16:creationId xmlns:a16="http://schemas.microsoft.com/office/drawing/2014/main" id="{0FF091B2-2EB5-4B90-B1FB-D8347E05720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84331" y="428390"/>
            <a:ext cx="454788" cy="643307"/>
          </a:xfrm>
          <a:prstGeom prst="rect">
            <a:avLst/>
          </a:prstGeom>
        </p:spPr>
      </p:pic>
      <p:pic>
        <p:nvPicPr>
          <p:cNvPr id="25" name="图片 24">
            <a:extLst>
              <a:ext uri="{FF2B5EF4-FFF2-40B4-BE49-F238E27FC236}">
                <a16:creationId xmlns:a16="http://schemas.microsoft.com/office/drawing/2014/main" id="{A2CC1815-9C62-4E74-B3D0-D545B37973E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5249" y="3733492"/>
            <a:ext cx="2869675" cy="2869675"/>
          </a:xfrm>
          <a:prstGeom prst="rect">
            <a:avLst/>
          </a:prstGeom>
        </p:spPr>
      </p:pic>
      <p:sp>
        <p:nvSpPr>
          <p:cNvPr id="10" name="文本框 4">
            <a:extLst>
              <a:ext uri="{FF2B5EF4-FFF2-40B4-BE49-F238E27FC236}">
                <a16:creationId xmlns:a16="http://schemas.microsoft.com/office/drawing/2014/main" id="{F17C5197-C2D0-4445-A5E2-0C936587674E}"/>
              </a:ext>
            </a:extLst>
          </p:cNvPr>
          <p:cNvSpPr txBox="1"/>
          <p:nvPr/>
        </p:nvSpPr>
        <p:spPr>
          <a:xfrm>
            <a:off x="939119" y="426877"/>
            <a:ext cx="6096000" cy="646331"/>
          </a:xfrm>
          <a:prstGeom prst="rect">
            <a:avLst/>
          </a:prstGeom>
          <a:noFill/>
        </p:spPr>
        <p:txBody>
          <a:bodyPr wrap="square">
            <a:spAutoFit/>
          </a:bodyPr>
          <a:lstStyle/>
          <a:p>
            <a:r>
              <a:rPr lang="en-US" altLang="zh-CN" sz="2800" dirty="0">
                <a:solidFill>
                  <a:schemeClr val="bg1"/>
                </a:solidFill>
                <a:latin typeface="#9Slide05 SVNKitten" pitchFamily="2" charset="77"/>
                <a:ea typeface="字魂131号-酷乐潮玩体" panose="00000500000000000000" pitchFamily="2" charset="-122"/>
              </a:rPr>
              <a:t>HOẠT ĐỘNG </a:t>
            </a:r>
            <a:r>
              <a:rPr lang="en-US" altLang="zh-CN" sz="3600" dirty="0">
                <a:solidFill>
                  <a:schemeClr val="bg1"/>
                </a:solidFill>
                <a:latin typeface="#9Slide05 SVNKitten" pitchFamily="2" charset="77"/>
                <a:ea typeface="字魂131号-酷乐潮玩体" panose="00000500000000000000" pitchFamily="2" charset="-122"/>
              </a:rPr>
              <a:t>3</a:t>
            </a:r>
            <a:endParaRPr lang="zh-CN" altLang="en-US" sz="2800" dirty="0">
              <a:solidFill>
                <a:srgbClr val="FD6D2E"/>
              </a:solidFill>
              <a:latin typeface="#9Slide05 SVNKitten" pitchFamily="2" charset="77"/>
              <a:ea typeface="字魂131号-酷乐潮玩体" panose="00000500000000000000" pitchFamily="2" charset="-122"/>
            </a:endParaRPr>
          </a:p>
        </p:txBody>
      </p:sp>
      <p:sp>
        <p:nvSpPr>
          <p:cNvPr id="11" name="Oval 10">
            <a:extLst>
              <a:ext uri="{FF2B5EF4-FFF2-40B4-BE49-F238E27FC236}">
                <a16:creationId xmlns:a16="http://schemas.microsoft.com/office/drawing/2014/main" id="{0E46F75C-EE81-CE4C-BDC2-B0C16675ACE0}"/>
              </a:ext>
            </a:extLst>
          </p:cNvPr>
          <p:cNvSpPr/>
          <p:nvPr/>
        </p:nvSpPr>
        <p:spPr>
          <a:xfrm>
            <a:off x="612388" y="1487981"/>
            <a:ext cx="4668535" cy="11554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err="1">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Bạn</a:t>
            </a:r>
            <a:r>
              <a:rPr lang="en-US" altLang="zh-CN" sz="3200" dirty="0">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nào</a:t>
            </a:r>
            <a:r>
              <a:rPr lang="en-US" altLang="zh-CN" sz="3200" dirty="0">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dài</a:t>
            </a:r>
            <a:r>
              <a:rPr lang="en-US" altLang="zh-CN" sz="3200" dirty="0">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hơn</a:t>
            </a:r>
            <a:r>
              <a:rPr lang="en-US" altLang="zh-CN" sz="3200" dirty="0">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a:t>
            </a:r>
            <a:endParaRPr lang="zh-CN" altLang="en-US" sz="3200" dirty="0">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endParaRPr>
          </a:p>
        </p:txBody>
      </p:sp>
      <p:sp>
        <p:nvSpPr>
          <p:cNvPr id="3" name="Oval Callout 2">
            <a:extLst>
              <a:ext uri="{FF2B5EF4-FFF2-40B4-BE49-F238E27FC236}">
                <a16:creationId xmlns:a16="http://schemas.microsoft.com/office/drawing/2014/main" id="{4139056D-79EE-6142-85B6-494DD6D5925C}"/>
              </a:ext>
            </a:extLst>
          </p:cNvPr>
          <p:cNvSpPr/>
          <p:nvPr/>
        </p:nvSpPr>
        <p:spPr>
          <a:xfrm>
            <a:off x="6951066" y="483165"/>
            <a:ext cx="4931228" cy="1802835"/>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600" dirty="0">
                <a:latin typeface="Cambria" panose="02040503050406030204" pitchFamily="18" charset="0"/>
              </a:rPr>
              <a:t>Chào kiến. Tớ có chiều dài là </a:t>
            </a:r>
            <a:r>
              <a:rPr lang="en-VN" sz="3600" b="1" i="1" dirty="0" smtClean="0">
                <a:solidFill>
                  <a:srgbClr val="C00000"/>
                </a:solidFill>
                <a:latin typeface="Cambria" panose="02040503050406030204" pitchFamily="18" charset="0"/>
              </a:rPr>
              <a:t>3</a:t>
            </a:r>
            <a:r>
              <a:rPr lang="en-US" sz="3600" b="1" i="1" dirty="0" smtClean="0">
                <a:solidFill>
                  <a:srgbClr val="C00000"/>
                </a:solidFill>
                <a:latin typeface="Cambria" panose="02040503050406030204" pitchFamily="18" charset="0"/>
              </a:rPr>
              <a:t> </a:t>
            </a:r>
            <a:r>
              <a:rPr lang="en-VN" sz="3600" b="1" i="1" dirty="0" smtClean="0">
                <a:solidFill>
                  <a:srgbClr val="C00000"/>
                </a:solidFill>
                <a:latin typeface="Cambria" panose="02040503050406030204" pitchFamily="18" charset="0"/>
              </a:rPr>
              <a:t>cm</a:t>
            </a:r>
            <a:endParaRPr lang="en-VN" sz="3600" b="1" i="1" dirty="0">
              <a:solidFill>
                <a:srgbClr val="C00000"/>
              </a:solidFill>
              <a:latin typeface="Cambria" panose="02040503050406030204" pitchFamily="18" charset="0"/>
            </a:endParaRPr>
          </a:p>
        </p:txBody>
      </p:sp>
      <p:sp>
        <p:nvSpPr>
          <p:cNvPr id="5" name="Terminator 4">
            <a:extLst>
              <a:ext uri="{FF2B5EF4-FFF2-40B4-BE49-F238E27FC236}">
                <a16:creationId xmlns:a16="http://schemas.microsoft.com/office/drawing/2014/main" id="{3CB59B3D-BB11-FB4E-920B-0E87A019D7BF}"/>
              </a:ext>
            </a:extLst>
          </p:cNvPr>
          <p:cNvSpPr/>
          <p:nvPr/>
        </p:nvSpPr>
        <p:spPr>
          <a:xfrm>
            <a:off x="5908962" y="4937921"/>
            <a:ext cx="4931228" cy="1436914"/>
          </a:xfrm>
          <a:prstGeom prst="flowChartTermina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VN" sz="3600" dirty="0">
                <a:latin typeface="Cambria" panose="02040503050406030204" pitchFamily="18" charset="0"/>
              </a:rPr>
              <a:t>Chào ve sầu. Tớ có chiều dài là </a:t>
            </a:r>
            <a:r>
              <a:rPr lang="en-VN" sz="3600" b="1" i="1" dirty="0" smtClean="0">
                <a:solidFill>
                  <a:srgbClr val="C00000"/>
                </a:solidFill>
                <a:latin typeface="Cambria" panose="02040503050406030204" pitchFamily="18" charset="0"/>
              </a:rPr>
              <a:t>3</a:t>
            </a:r>
            <a:r>
              <a:rPr lang="en-US" sz="3600" b="1" i="1" dirty="0" smtClean="0">
                <a:solidFill>
                  <a:srgbClr val="C00000"/>
                </a:solidFill>
                <a:latin typeface="Cambria" panose="02040503050406030204" pitchFamily="18" charset="0"/>
              </a:rPr>
              <a:t> </a:t>
            </a:r>
            <a:r>
              <a:rPr lang="en-VN" sz="3600" b="1" i="1" dirty="0" smtClean="0">
                <a:solidFill>
                  <a:srgbClr val="C00000"/>
                </a:solidFill>
                <a:latin typeface="Cambria" panose="02040503050406030204" pitchFamily="18" charset="0"/>
              </a:rPr>
              <a:t>mm</a:t>
            </a:r>
            <a:endParaRPr lang="en-VN" sz="3600" b="1" i="1" dirty="0">
              <a:solidFill>
                <a:srgbClr val="C00000"/>
              </a:solidFill>
              <a:latin typeface="Cambria" panose="02040503050406030204" pitchFamily="18" charset="0"/>
            </a:endParaRPr>
          </a:p>
        </p:txBody>
      </p:sp>
      <p:pic>
        <p:nvPicPr>
          <p:cNvPr id="12" name="Picture 11">
            <a:extLst>
              <a:ext uri="{FF2B5EF4-FFF2-40B4-BE49-F238E27FC236}">
                <a16:creationId xmlns:a16="http://schemas.microsoft.com/office/drawing/2014/main" id="{8E877EA0-07C4-4E47-83F1-C57E12A1E76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08962" y="1508921"/>
            <a:ext cx="3429000" cy="3429000"/>
          </a:xfrm>
          <a:prstGeom prst="rect">
            <a:avLst/>
          </a:prstGeom>
        </p:spPr>
      </p:pic>
      <p:pic>
        <p:nvPicPr>
          <p:cNvPr id="23" name="Picture 22">
            <a:extLst>
              <a:ext uri="{FF2B5EF4-FFF2-40B4-BE49-F238E27FC236}">
                <a16:creationId xmlns:a16="http://schemas.microsoft.com/office/drawing/2014/main" id="{965BA994-DBD1-0146-A2C2-D95D7F225A1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646871" y="3429000"/>
            <a:ext cx="3268103" cy="3268103"/>
          </a:xfrm>
          <a:prstGeom prst="rect">
            <a:avLst/>
          </a:prstGeom>
        </p:spPr>
      </p:pic>
    </p:spTree>
    <p:extLst>
      <p:ext uri="{BB962C8B-B14F-4D97-AF65-F5344CB8AC3E}">
        <p14:creationId xmlns:p14="http://schemas.microsoft.com/office/powerpoint/2010/main" val="1802849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dissolv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dissolve">
                                      <p:cBhvr>
                                        <p:cTn id="29" dur="500"/>
                                        <p:tgtEl>
                                          <p:spTgt spid="23"/>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8140"/>
            <a:ext cx="12191999" cy="6858000"/>
          </a:xfrm>
          <a:prstGeom prst="rect">
            <a:avLst/>
          </a:prstGeom>
        </p:spPr>
      </p:pic>
      <p:pic>
        <p:nvPicPr>
          <p:cNvPr id="4" name="图片 3">
            <a:extLst>
              <a:ext uri="{FF2B5EF4-FFF2-40B4-BE49-F238E27FC236}">
                <a16:creationId xmlns:a16="http://schemas.microsoft.com/office/drawing/2014/main" id="{0FF091B2-2EB5-4B90-B1FB-D8347E05720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84331" y="428390"/>
            <a:ext cx="454788" cy="643307"/>
          </a:xfrm>
          <a:prstGeom prst="rect">
            <a:avLst/>
          </a:prstGeom>
        </p:spPr>
      </p:pic>
      <p:pic>
        <p:nvPicPr>
          <p:cNvPr id="25" name="图片 24">
            <a:extLst>
              <a:ext uri="{FF2B5EF4-FFF2-40B4-BE49-F238E27FC236}">
                <a16:creationId xmlns:a16="http://schemas.microsoft.com/office/drawing/2014/main" id="{A2CC1815-9C62-4E74-B3D0-D545B37973E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5249" y="3733492"/>
            <a:ext cx="2869675" cy="2869675"/>
          </a:xfrm>
          <a:prstGeom prst="rect">
            <a:avLst/>
          </a:prstGeom>
        </p:spPr>
      </p:pic>
      <p:sp>
        <p:nvSpPr>
          <p:cNvPr id="10" name="文本框 4">
            <a:extLst>
              <a:ext uri="{FF2B5EF4-FFF2-40B4-BE49-F238E27FC236}">
                <a16:creationId xmlns:a16="http://schemas.microsoft.com/office/drawing/2014/main" id="{F17C5197-C2D0-4445-A5E2-0C936587674E}"/>
              </a:ext>
            </a:extLst>
          </p:cNvPr>
          <p:cNvSpPr txBox="1"/>
          <p:nvPr/>
        </p:nvSpPr>
        <p:spPr>
          <a:xfrm>
            <a:off x="939119" y="426877"/>
            <a:ext cx="6096000" cy="646331"/>
          </a:xfrm>
          <a:prstGeom prst="rect">
            <a:avLst/>
          </a:prstGeom>
          <a:noFill/>
        </p:spPr>
        <p:txBody>
          <a:bodyPr wrap="square">
            <a:spAutoFit/>
          </a:bodyPr>
          <a:lstStyle/>
          <a:p>
            <a:r>
              <a:rPr lang="en-US" altLang="zh-CN" sz="2800" dirty="0">
                <a:solidFill>
                  <a:schemeClr val="bg1"/>
                </a:solidFill>
                <a:latin typeface="#9Slide05 SVNKitten" pitchFamily="2" charset="77"/>
                <a:ea typeface="字魂131号-酷乐潮玩体" panose="00000500000000000000" pitchFamily="2" charset="-122"/>
              </a:rPr>
              <a:t>HOẠT ĐỘNG </a:t>
            </a:r>
            <a:r>
              <a:rPr lang="en-US" altLang="zh-CN" sz="3600" dirty="0">
                <a:solidFill>
                  <a:schemeClr val="bg1"/>
                </a:solidFill>
                <a:latin typeface="#9Slide05 SVNKitten" pitchFamily="2" charset="77"/>
                <a:ea typeface="字魂131号-酷乐潮玩体" panose="00000500000000000000" pitchFamily="2" charset="-122"/>
              </a:rPr>
              <a:t>3</a:t>
            </a:r>
            <a:endParaRPr lang="zh-CN" altLang="en-US" sz="2800" dirty="0">
              <a:solidFill>
                <a:srgbClr val="FD6D2E"/>
              </a:solidFill>
              <a:latin typeface="#9Slide05 SVNKitten" pitchFamily="2" charset="77"/>
              <a:ea typeface="字魂131号-酷乐潮玩体" panose="00000500000000000000" pitchFamily="2" charset="-122"/>
            </a:endParaRPr>
          </a:p>
        </p:txBody>
      </p:sp>
      <p:sp>
        <p:nvSpPr>
          <p:cNvPr id="11" name="Oval 10">
            <a:extLst>
              <a:ext uri="{FF2B5EF4-FFF2-40B4-BE49-F238E27FC236}">
                <a16:creationId xmlns:a16="http://schemas.microsoft.com/office/drawing/2014/main" id="{0E46F75C-EE81-CE4C-BDC2-B0C16675ACE0}"/>
              </a:ext>
            </a:extLst>
          </p:cNvPr>
          <p:cNvSpPr/>
          <p:nvPr/>
        </p:nvSpPr>
        <p:spPr>
          <a:xfrm>
            <a:off x="612388" y="1487981"/>
            <a:ext cx="4668535" cy="11554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err="1">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Bạn</a:t>
            </a:r>
            <a:r>
              <a:rPr lang="en-US" altLang="zh-CN" sz="3200" dirty="0">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nào</a:t>
            </a:r>
            <a:r>
              <a:rPr lang="en-US" altLang="zh-CN" sz="3200" dirty="0">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dài</a:t>
            </a:r>
            <a:r>
              <a:rPr lang="en-US" altLang="zh-CN" sz="3200" dirty="0">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3200" dirty="0" err="1">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hơn</a:t>
            </a:r>
            <a:r>
              <a:rPr lang="en-US" altLang="zh-CN" sz="3200" dirty="0">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rPr>
              <a:t>?</a:t>
            </a:r>
            <a:endParaRPr lang="zh-CN" altLang="en-US" sz="3200" dirty="0">
              <a:solidFill>
                <a:schemeClr val="tx1"/>
              </a:solidFill>
              <a:latin typeface="Cambria" panose="02040503050406030204" pitchFamily="18" charset="0"/>
              <a:ea typeface="字魂131号-酷乐潮玩体" panose="00000500000000000000" pitchFamily="2" charset="-122"/>
              <a:cs typeface="阿里巴巴普惠体" panose="00020600040101010101" pitchFamily="18" charset="-122"/>
            </a:endParaRPr>
          </a:p>
        </p:txBody>
      </p:sp>
      <p:pic>
        <p:nvPicPr>
          <p:cNvPr id="12" name="Picture 11">
            <a:extLst>
              <a:ext uri="{FF2B5EF4-FFF2-40B4-BE49-F238E27FC236}">
                <a16:creationId xmlns:a16="http://schemas.microsoft.com/office/drawing/2014/main" id="{8E877EA0-07C4-4E47-83F1-C57E12A1E76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464529" y="1794948"/>
            <a:ext cx="3429000" cy="3429000"/>
          </a:xfrm>
          <a:prstGeom prst="rect">
            <a:avLst/>
          </a:prstGeom>
        </p:spPr>
      </p:pic>
      <p:pic>
        <p:nvPicPr>
          <p:cNvPr id="23" name="Picture 22">
            <a:extLst>
              <a:ext uri="{FF2B5EF4-FFF2-40B4-BE49-F238E27FC236}">
                <a16:creationId xmlns:a16="http://schemas.microsoft.com/office/drawing/2014/main" id="{965BA994-DBD1-0146-A2C2-D95D7F225A1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55358" y="1794948"/>
            <a:ext cx="3268103" cy="3268103"/>
          </a:xfrm>
          <a:prstGeom prst="rect">
            <a:avLst/>
          </a:prstGeom>
        </p:spPr>
      </p:pic>
      <p:sp>
        <p:nvSpPr>
          <p:cNvPr id="6" name="Cloud 5">
            <a:extLst>
              <a:ext uri="{FF2B5EF4-FFF2-40B4-BE49-F238E27FC236}">
                <a16:creationId xmlns:a16="http://schemas.microsoft.com/office/drawing/2014/main" id="{47F196E4-C135-B74B-99F6-9D2563140C30}"/>
              </a:ext>
            </a:extLst>
          </p:cNvPr>
          <p:cNvSpPr/>
          <p:nvPr/>
        </p:nvSpPr>
        <p:spPr>
          <a:xfrm>
            <a:off x="4266619" y="4984053"/>
            <a:ext cx="2632993" cy="122926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600" b="1" dirty="0">
                <a:latin typeface="Cambria" panose="02040503050406030204" pitchFamily="18" charset="0"/>
              </a:rPr>
              <a:t>3 mm</a:t>
            </a:r>
          </a:p>
        </p:txBody>
      </p:sp>
      <p:sp>
        <p:nvSpPr>
          <p:cNvPr id="13" name="Cloud 12">
            <a:extLst>
              <a:ext uri="{FF2B5EF4-FFF2-40B4-BE49-F238E27FC236}">
                <a16:creationId xmlns:a16="http://schemas.microsoft.com/office/drawing/2014/main" id="{002F29E6-DC6F-B247-88F6-69E1C879B25F}"/>
              </a:ext>
            </a:extLst>
          </p:cNvPr>
          <p:cNvSpPr/>
          <p:nvPr/>
        </p:nvSpPr>
        <p:spPr>
          <a:xfrm>
            <a:off x="8923895" y="4965643"/>
            <a:ext cx="2632993" cy="122926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600" b="1" dirty="0">
                <a:latin typeface="Cambria" panose="02040503050406030204" pitchFamily="18" charset="0"/>
              </a:rPr>
              <a:t>3 cm</a:t>
            </a:r>
          </a:p>
        </p:txBody>
      </p:sp>
      <p:sp>
        <p:nvSpPr>
          <p:cNvPr id="7" name="TextBox 6">
            <a:extLst>
              <a:ext uri="{FF2B5EF4-FFF2-40B4-BE49-F238E27FC236}">
                <a16:creationId xmlns:a16="http://schemas.microsoft.com/office/drawing/2014/main" id="{951B6AC0-ACFF-CF41-A73E-1A00D0F31FF8}"/>
              </a:ext>
            </a:extLst>
          </p:cNvPr>
          <p:cNvSpPr txBox="1"/>
          <p:nvPr/>
        </p:nvSpPr>
        <p:spPr>
          <a:xfrm>
            <a:off x="7184571" y="2339144"/>
            <a:ext cx="1739324" cy="2215991"/>
          </a:xfrm>
          <a:prstGeom prst="rect">
            <a:avLst/>
          </a:prstGeom>
          <a:noFill/>
        </p:spPr>
        <p:txBody>
          <a:bodyPr wrap="square" rtlCol="0">
            <a:spAutoFit/>
          </a:bodyPr>
          <a:lstStyle/>
          <a:p>
            <a:r>
              <a:rPr lang="en-VN" sz="13800" dirty="0">
                <a:solidFill>
                  <a:srgbClr val="FFFF00"/>
                </a:solidFill>
              </a:rPr>
              <a:t>&lt;</a:t>
            </a:r>
          </a:p>
        </p:txBody>
      </p:sp>
      <p:sp>
        <p:nvSpPr>
          <p:cNvPr id="14" name="Cloud 13">
            <a:extLst>
              <a:ext uri="{FF2B5EF4-FFF2-40B4-BE49-F238E27FC236}">
                <a16:creationId xmlns:a16="http://schemas.microsoft.com/office/drawing/2014/main" id="{6DEC1E65-B13D-9C4A-B5CA-92F371E18A21}"/>
              </a:ext>
            </a:extLst>
          </p:cNvPr>
          <p:cNvSpPr/>
          <p:nvPr/>
        </p:nvSpPr>
        <p:spPr>
          <a:xfrm>
            <a:off x="8671034" y="4963885"/>
            <a:ext cx="2632993" cy="122926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600" b="1" dirty="0">
                <a:latin typeface="Cambria" panose="02040503050406030204" pitchFamily="18" charset="0"/>
              </a:rPr>
              <a:t>30 mm</a:t>
            </a:r>
          </a:p>
        </p:txBody>
      </p:sp>
      <p:sp>
        <p:nvSpPr>
          <p:cNvPr id="3" name="Oval 2"/>
          <p:cNvSpPr/>
          <p:nvPr/>
        </p:nvSpPr>
        <p:spPr>
          <a:xfrm>
            <a:off x="8511938" y="1577819"/>
            <a:ext cx="3334181" cy="3532800"/>
          </a:xfrm>
          <a:prstGeom prst="ellipse">
            <a:avLst/>
          </a:prstGeom>
          <a:noFill/>
          <a:ln w="571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833181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1"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grpId="0" nodeType="clickEffect">
                                  <p:stCondLst>
                                    <p:cond delay="0"/>
                                  </p:stCondLst>
                                  <p:childTnLst>
                                    <p:animEffect transition="out" filter="blinds(horizontal)">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randombar(horizont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3" grpId="1" animBg="1"/>
      <p:bldP spid="7" grpId="0"/>
      <p:bldP spid="14"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F2F857-84CB-4001-8BBC-A582FC2632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157" y="-20468"/>
            <a:ext cx="12191999" cy="6858000"/>
          </a:xfrm>
          <a:prstGeom prst="rect">
            <a:avLst/>
          </a:prstGeom>
        </p:spPr>
      </p:pic>
      <p:sp>
        <p:nvSpPr>
          <p:cNvPr id="4" name="标题 2049">
            <a:extLst>
              <a:ext uri="{FF2B5EF4-FFF2-40B4-BE49-F238E27FC236}">
                <a16:creationId xmlns:a16="http://schemas.microsoft.com/office/drawing/2014/main" id="{B2788213-86AC-46E7-B202-E96C5854EDBD}"/>
              </a:ext>
            </a:extLst>
          </p:cNvPr>
          <p:cNvSpPr>
            <a:spLocks noGrp="1"/>
          </p:cNvSpPr>
          <p:nvPr/>
        </p:nvSpPr>
        <p:spPr>
          <a:xfrm>
            <a:off x="1844538" y="988996"/>
            <a:ext cx="6061407"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en-US" altLang="zh-CN" sz="5400" dirty="0">
                <a:solidFill>
                  <a:schemeClr val="bg1"/>
                </a:solidFill>
                <a:latin typeface="#9Slide05 SVNKitten" pitchFamily="2" charset="77"/>
                <a:ea typeface="字魂131号-酷乐潮玩体" panose="00000500000000000000" pitchFamily="2" charset="-122"/>
                <a:cs typeface="阿里巴巴普惠体" panose="00020600040101010101" pitchFamily="18" charset="-122"/>
              </a:rPr>
              <a:t>TRÒ CHƠI</a:t>
            </a:r>
            <a:endParaRPr lang="zh-CN" altLang="en-US" sz="5400" dirty="0">
              <a:solidFill>
                <a:srgbClr val="FD6D2E"/>
              </a:solidFill>
              <a:latin typeface="#9Slide05 SVNKitten" pitchFamily="2" charset="77"/>
              <a:ea typeface="字魂131号-酷乐潮玩体" panose="00000500000000000000" pitchFamily="2" charset="-122"/>
            </a:endParaRPr>
          </a:p>
        </p:txBody>
      </p:sp>
      <p:pic>
        <p:nvPicPr>
          <p:cNvPr id="5" name="图片 4">
            <a:extLst>
              <a:ext uri="{FF2B5EF4-FFF2-40B4-BE49-F238E27FC236}">
                <a16:creationId xmlns:a16="http://schemas.microsoft.com/office/drawing/2014/main" id="{40C4CD9E-3410-4F89-84B2-4DC8FDF6108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154112" y="583845"/>
            <a:ext cx="910128" cy="1287391"/>
          </a:xfrm>
          <a:prstGeom prst="rect">
            <a:avLst/>
          </a:prstGeom>
        </p:spPr>
      </p:pic>
      <p:pic>
        <p:nvPicPr>
          <p:cNvPr id="7" name="图片 6">
            <a:extLst>
              <a:ext uri="{FF2B5EF4-FFF2-40B4-BE49-F238E27FC236}">
                <a16:creationId xmlns:a16="http://schemas.microsoft.com/office/drawing/2014/main" id="{B0ECFA22-A3CE-4FB6-A66C-2D0FDCAA724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01555" y="4180243"/>
            <a:ext cx="2793038" cy="2794435"/>
          </a:xfrm>
          <a:prstGeom prst="rect">
            <a:avLst/>
          </a:prstGeom>
        </p:spPr>
      </p:pic>
      <p:pic>
        <p:nvPicPr>
          <p:cNvPr id="11" name="图片 10">
            <a:extLst>
              <a:ext uri="{FF2B5EF4-FFF2-40B4-BE49-F238E27FC236}">
                <a16:creationId xmlns:a16="http://schemas.microsoft.com/office/drawing/2014/main" id="{BB02B3D9-BD93-4460-8952-513C5BEA5E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46950" y="2089929"/>
            <a:ext cx="1465857" cy="955057"/>
          </a:xfrm>
          <a:prstGeom prst="rect">
            <a:avLst/>
          </a:prstGeom>
        </p:spPr>
      </p:pic>
      <p:pic>
        <p:nvPicPr>
          <p:cNvPr id="12" name="图片 11">
            <a:extLst>
              <a:ext uri="{FF2B5EF4-FFF2-40B4-BE49-F238E27FC236}">
                <a16:creationId xmlns:a16="http://schemas.microsoft.com/office/drawing/2014/main" id="{64FB1566-AD60-48A3-B8E5-3D845CA5D2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362873">
            <a:off x="8417066" y="881778"/>
            <a:ext cx="2036796" cy="1122025"/>
          </a:xfrm>
          <a:prstGeom prst="rect">
            <a:avLst/>
          </a:prstGeom>
        </p:spPr>
      </p:pic>
      <p:pic>
        <p:nvPicPr>
          <p:cNvPr id="14" name="图片 13">
            <a:extLst>
              <a:ext uri="{FF2B5EF4-FFF2-40B4-BE49-F238E27FC236}">
                <a16:creationId xmlns:a16="http://schemas.microsoft.com/office/drawing/2014/main" id="{636A2235-6735-4726-881F-CD966101681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35844" y="2084210"/>
            <a:ext cx="1541146" cy="1239364"/>
          </a:xfrm>
          <a:prstGeom prst="rect">
            <a:avLst/>
          </a:prstGeom>
        </p:spPr>
      </p:pic>
      <p:pic>
        <p:nvPicPr>
          <p:cNvPr id="16" name="图片 15">
            <a:extLst>
              <a:ext uri="{FF2B5EF4-FFF2-40B4-BE49-F238E27FC236}">
                <a16:creationId xmlns:a16="http://schemas.microsoft.com/office/drawing/2014/main" id="{6D5DF975-3A64-410A-B617-67E23CF52EE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130362" y="754339"/>
            <a:ext cx="893255" cy="995607"/>
          </a:xfrm>
          <a:prstGeom prst="rect">
            <a:avLst/>
          </a:prstGeom>
        </p:spPr>
      </p:pic>
      <p:pic>
        <p:nvPicPr>
          <p:cNvPr id="17" name="图片 16">
            <a:extLst>
              <a:ext uri="{FF2B5EF4-FFF2-40B4-BE49-F238E27FC236}">
                <a16:creationId xmlns:a16="http://schemas.microsoft.com/office/drawing/2014/main" id="{AD2A25F1-1C01-4940-872F-A1AB2AE0249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671257" y="4180243"/>
            <a:ext cx="2793038" cy="2794435"/>
          </a:xfrm>
          <a:prstGeom prst="rect">
            <a:avLst/>
          </a:prstGeom>
        </p:spPr>
      </p:pic>
      <p:grpSp>
        <p:nvGrpSpPr>
          <p:cNvPr id="6" name="Group 5">
            <a:extLst>
              <a:ext uri="{FF2B5EF4-FFF2-40B4-BE49-F238E27FC236}">
                <a16:creationId xmlns:a16="http://schemas.microsoft.com/office/drawing/2014/main" id="{456E2A6E-C6B2-C243-8EFB-4327713DC87D}"/>
              </a:ext>
            </a:extLst>
          </p:cNvPr>
          <p:cNvGrpSpPr/>
          <p:nvPr/>
        </p:nvGrpSpPr>
        <p:grpSpPr>
          <a:xfrm>
            <a:off x="2958408" y="2249039"/>
            <a:ext cx="8082643" cy="1663040"/>
            <a:chOff x="4286328" y="3408532"/>
            <a:chExt cx="8082643" cy="1663040"/>
          </a:xfrm>
        </p:grpSpPr>
        <p:sp>
          <p:nvSpPr>
            <p:cNvPr id="3" name="TextBox 2">
              <a:extLst>
                <a:ext uri="{FF2B5EF4-FFF2-40B4-BE49-F238E27FC236}">
                  <a16:creationId xmlns:a16="http://schemas.microsoft.com/office/drawing/2014/main" id="{911A41E4-0F2D-7D42-B65C-EFB6693122AC}"/>
                </a:ext>
              </a:extLst>
            </p:cNvPr>
            <p:cNvSpPr txBox="1"/>
            <p:nvPr/>
          </p:nvSpPr>
          <p:spPr>
            <a:xfrm>
              <a:off x="4286328" y="3501912"/>
              <a:ext cx="8082643" cy="1569660"/>
            </a:xfrm>
            <a:prstGeom prst="rect">
              <a:avLst/>
            </a:prstGeom>
            <a:noFill/>
          </p:spPr>
          <p:txBody>
            <a:bodyPr wrap="square" rtlCol="0">
              <a:spAutoFit/>
            </a:bodyPr>
            <a:lstStyle/>
            <a:p>
              <a:r>
                <a:rPr lang="en-US" sz="9600" dirty="0">
                  <a:solidFill>
                    <a:schemeClr val="bg1"/>
                  </a:solidFill>
                  <a:latin typeface="#9Slide07 Crocante" panose="02000000000000000000" pitchFamily="2" charset="77"/>
                </a:rPr>
                <a:t>TÌM CÀ RỐT</a:t>
              </a:r>
              <a:endParaRPr lang="en-VN" sz="9600" dirty="0">
                <a:solidFill>
                  <a:schemeClr val="bg1"/>
                </a:solidFill>
                <a:latin typeface="#9Slide07 Crocante" panose="02000000000000000000" pitchFamily="2" charset="77"/>
              </a:endParaRPr>
            </a:p>
          </p:txBody>
        </p:sp>
        <p:sp>
          <p:nvSpPr>
            <p:cNvPr id="13" name="TextBox 12">
              <a:extLst>
                <a:ext uri="{FF2B5EF4-FFF2-40B4-BE49-F238E27FC236}">
                  <a16:creationId xmlns:a16="http://schemas.microsoft.com/office/drawing/2014/main" id="{1D845745-5D11-0846-A790-C848A2C4D58D}"/>
                </a:ext>
              </a:extLst>
            </p:cNvPr>
            <p:cNvSpPr txBox="1"/>
            <p:nvPr/>
          </p:nvSpPr>
          <p:spPr>
            <a:xfrm>
              <a:off x="4286328" y="3408532"/>
              <a:ext cx="8082643" cy="1569660"/>
            </a:xfrm>
            <a:prstGeom prst="rect">
              <a:avLst/>
            </a:prstGeom>
            <a:noFill/>
          </p:spPr>
          <p:txBody>
            <a:bodyPr wrap="square" rtlCol="0">
              <a:spAutoFit/>
            </a:bodyPr>
            <a:lstStyle/>
            <a:p>
              <a:r>
                <a:rPr lang="en-US" sz="9600" dirty="0">
                  <a:solidFill>
                    <a:schemeClr val="accent2"/>
                  </a:solidFill>
                  <a:latin typeface="#9Slide07 Crocante" panose="02000000000000000000" pitchFamily="2" charset="77"/>
                </a:rPr>
                <a:t>TÌM CÀ RỐT</a:t>
              </a:r>
              <a:endParaRPr lang="en-VN" sz="9600" dirty="0">
                <a:solidFill>
                  <a:schemeClr val="accent2"/>
                </a:solidFill>
                <a:latin typeface="#9Slide07 Crocante" panose="02000000000000000000" pitchFamily="2" charset="77"/>
              </a:endParaRPr>
            </a:p>
          </p:txBody>
        </p:sp>
      </p:grpSp>
      <p:pic>
        <p:nvPicPr>
          <p:cNvPr id="15" name="Picture 2" descr="C:\Users\HP\Downloads\21479290.jpg">
            <a:extLst>
              <a:ext uri="{FF2B5EF4-FFF2-40B4-BE49-F238E27FC236}">
                <a16:creationId xmlns:a16="http://schemas.microsoft.com/office/drawing/2014/main" id="{6138E1D0-06E1-AD42-B828-DD2AA7BDC4D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2315" l="0" r="97059"/>
                    </a14:imgEffect>
                  </a14:imgLayer>
                </a14:imgProps>
              </a:ext>
              <a:ext uri="{28A0092B-C50C-407E-A947-70E740481C1C}">
                <a14:useLocalDpi xmlns:a14="http://schemas.microsoft.com/office/drawing/2010/main" val="0"/>
              </a:ext>
            </a:extLst>
          </a:blip>
          <a:srcRect/>
          <a:stretch>
            <a:fillRect/>
          </a:stretch>
        </p:blipFill>
        <p:spPr bwMode="auto">
          <a:xfrm>
            <a:off x="8920543" y="2821126"/>
            <a:ext cx="3200400" cy="4235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6051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50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000"/>
                                        <p:tgtEl>
                                          <p:spTgt spid="6"/>
                                        </p:tgtEl>
                                      </p:cBhvr>
                                    </p:animEffect>
                                    <p:anim calcmode="lin" valueType="num">
                                      <p:cBhvr>
                                        <p:cTn id="25" dur="2000" fill="hold"/>
                                        <p:tgtEl>
                                          <p:spTgt spid="6"/>
                                        </p:tgtEl>
                                        <p:attrNameLst>
                                          <p:attrName>ppt_w</p:attrName>
                                        </p:attrNameLst>
                                      </p:cBhvr>
                                      <p:tavLst>
                                        <p:tav tm="0" fmla="#ppt_w*sin(2.5*pi*$)">
                                          <p:val>
                                            <p:fltVal val="0"/>
                                          </p:val>
                                        </p:tav>
                                        <p:tav tm="100000">
                                          <p:val>
                                            <p:fltVal val="1"/>
                                          </p:val>
                                        </p:tav>
                                      </p:tavLst>
                                    </p:anim>
                                    <p:anim calcmode="lin" valueType="num">
                                      <p:cBhvr>
                                        <p:cTn id="26"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F2F857-84CB-4001-8BBC-A582FC2632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标题 2049">
            <a:extLst>
              <a:ext uri="{FF2B5EF4-FFF2-40B4-BE49-F238E27FC236}">
                <a16:creationId xmlns:a16="http://schemas.microsoft.com/office/drawing/2014/main" id="{B2788213-86AC-46E7-B202-E96C5854EDBD}"/>
              </a:ext>
            </a:extLst>
          </p:cNvPr>
          <p:cNvSpPr>
            <a:spLocks noGrp="1"/>
          </p:cNvSpPr>
          <p:nvPr/>
        </p:nvSpPr>
        <p:spPr>
          <a:xfrm>
            <a:off x="3785543" y="947661"/>
            <a:ext cx="2985780"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en-US" altLang="zh-CN" sz="9600" dirty="0">
                <a:solidFill>
                  <a:schemeClr val="bg1"/>
                </a:solidFill>
                <a:latin typeface="字魂131号-酷乐潮玩体" panose="00000500000000000000" pitchFamily="2" charset="-122"/>
                <a:ea typeface="字魂131号-酷乐潮玩体" panose="00000500000000000000" pitchFamily="2" charset="-122"/>
                <a:cs typeface="阿里巴巴普惠体" panose="00020600040101010101" pitchFamily="18" charset="-122"/>
              </a:rPr>
              <a:t>01</a:t>
            </a:r>
            <a:endParaRPr lang="zh-CN" altLang="en-US" sz="9600" dirty="0">
              <a:solidFill>
                <a:srgbClr val="FD6D2E"/>
              </a:solidFill>
              <a:latin typeface="字魂131号-酷乐潮玩体" panose="00000500000000000000" pitchFamily="2" charset="-122"/>
              <a:ea typeface="字魂131号-酷乐潮玩体" panose="00000500000000000000" pitchFamily="2" charset="-122"/>
            </a:endParaRPr>
          </a:p>
        </p:txBody>
      </p:sp>
      <p:pic>
        <p:nvPicPr>
          <p:cNvPr id="5" name="图片 4">
            <a:extLst>
              <a:ext uri="{FF2B5EF4-FFF2-40B4-BE49-F238E27FC236}">
                <a16:creationId xmlns:a16="http://schemas.microsoft.com/office/drawing/2014/main" id="{40C4CD9E-3410-4F89-84B2-4DC8FDF6108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376200" y="499038"/>
            <a:ext cx="910128" cy="1287391"/>
          </a:xfrm>
          <a:prstGeom prst="rect">
            <a:avLst/>
          </a:prstGeom>
        </p:spPr>
      </p:pic>
      <p:pic>
        <p:nvPicPr>
          <p:cNvPr id="7" name="图片 6">
            <a:extLst>
              <a:ext uri="{FF2B5EF4-FFF2-40B4-BE49-F238E27FC236}">
                <a16:creationId xmlns:a16="http://schemas.microsoft.com/office/drawing/2014/main" id="{B0ECFA22-A3CE-4FB6-A66C-2D0FDCAA724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01555" y="4180243"/>
            <a:ext cx="2793038" cy="2794435"/>
          </a:xfrm>
          <a:prstGeom prst="rect">
            <a:avLst/>
          </a:prstGeom>
        </p:spPr>
      </p:pic>
      <p:pic>
        <p:nvPicPr>
          <p:cNvPr id="11" name="图片 10">
            <a:extLst>
              <a:ext uri="{FF2B5EF4-FFF2-40B4-BE49-F238E27FC236}">
                <a16:creationId xmlns:a16="http://schemas.microsoft.com/office/drawing/2014/main" id="{BB02B3D9-BD93-4460-8952-513C5BEA5E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46950" y="2089929"/>
            <a:ext cx="1465857" cy="955057"/>
          </a:xfrm>
          <a:prstGeom prst="rect">
            <a:avLst/>
          </a:prstGeom>
        </p:spPr>
      </p:pic>
      <p:pic>
        <p:nvPicPr>
          <p:cNvPr id="12" name="图片 11">
            <a:extLst>
              <a:ext uri="{FF2B5EF4-FFF2-40B4-BE49-F238E27FC236}">
                <a16:creationId xmlns:a16="http://schemas.microsoft.com/office/drawing/2014/main" id="{64FB1566-AD60-48A3-B8E5-3D845CA5D2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362873">
            <a:off x="8417066" y="881778"/>
            <a:ext cx="2036796" cy="1122025"/>
          </a:xfrm>
          <a:prstGeom prst="rect">
            <a:avLst/>
          </a:prstGeom>
        </p:spPr>
      </p:pic>
      <p:pic>
        <p:nvPicPr>
          <p:cNvPr id="14" name="图片 13">
            <a:extLst>
              <a:ext uri="{FF2B5EF4-FFF2-40B4-BE49-F238E27FC236}">
                <a16:creationId xmlns:a16="http://schemas.microsoft.com/office/drawing/2014/main" id="{636A2235-6735-4726-881F-CD966101681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35844" y="2084210"/>
            <a:ext cx="1541146" cy="1239364"/>
          </a:xfrm>
          <a:prstGeom prst="rect">
            <a:avLst/>
          </a:prstGeom>
        </p:spPr>
      </p:pic>
      <p:pic>
        <p:nvPicPr>
          <p:cNvPr id="16" name="图片 15">
            <a:extLst>
              <a:ext uri="{FF2B5EF4-FFF2-40B4-BE49-F238E27FC236}">
                <a16:creationId xmlns:a16="http://schemas.microsoft.com/office/drawing/2014/main" id="{6D5DF975-3A64-410A-B617-67E23CF52EE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130362" y="754339"/>
            <a:ext cx="893255" cy="995607"/>
          </a:xfrm>
          <a:prstGeom prst="rect">
            <a:avLst/>
          </a:prstGeom>
        </p:spPr>
      </p:pic>
      <p:pic>
        <p:nvPicPr>
          <p:cNvPr id="17" name="图片 16">
            <a:extLst>
              <a:ext uri="{FF2B5EF4-FFF2-40B4-BE49-F238E27FC236}">
                <a16:creationId xmlns:a16="http://schemas.microsoft.com/office/drawing/2014/main" id="{AD2A25F1-1C01-4940-872F-A1AB2AE0249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671257" y="4180243"/>
            <a:ext cx="2793038" cy="2794435"/>
          </a:xfrm>
          <a:prstGeom prst="rect">
            <a:avLst/>
          </a:prstGeom>
        </p:spPr>
      </p:pic>
      <p:pic>
        <p:nvPicPr>
          <p:cNvPr id="9" name="Picture 8">
            <a:extLst>
              <a:ext uri="{FF2B5EF4-FFF2-40B4-BE49-F238E27FC236}">
                <a16:creationId xmlns:a16="http://schemas.microsoft.com/office/drawing/2014/main" id="{477F50A3-FAD5-CA4E-9164-EF981D4B56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6328" y="1903107"/>
            <a:ext cx="5853406" cy="4554271"/>
          </a:xfrm>
          <a:prstGeom prst="rect">
            <a:avLst/>
          </a:prstGeom>
        </p:spPr>
      </p:pic>
    </p:spTree>
    <p:extLst>
      <p:ext uri="{BB962C8B-B14F-4D97-AF65-F5344CB8AC3E}">
        <p14:creationId xmlns:p14="http://schemas.microsoft.com/office/powerpoint/2010/main" val="18846837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5" name="Google Shape;545;p52"/>
          <p:cNvPicPr preferRelativeResize="0"/>
          <p:nvPr/>
        </p:nvPicPr>
        <p:blipFill rotWithShape="1">
          <a:blip r:embed="rId3">
            <a:alphaModFix/>
          </a:blip>
          <a:srcRect t="16970" r="8892" b="21025"/>
          <a:stretch/>
        </p:blipFill>
        <p:spPr>
          <a:xfrm rot="-5400000">
            <a:off x="7986500" y="654531"/>
            <a:ext cx="2715800" cy="1080368"/>
          </a:xfrm>
          <a:prstGeom prst="rect">
            <a:avLst/>
          </a:prstGeom>
          <a:noFill/>
          <a:ln>
            <a:noFill/>
          </a:ln>
        </p:spPr>
      </p:pic>
      <p:pic>
        <p:nvPicPr>
          <p:cNvPr id="546" name="Google Shape;546;p52"/>
          <p:cNvPicPr preferRelativeResize="0"/>
          <p:nvPr/>
        </p:nvPicPr>
        <p:blipFill rotWithShape="1">
          <a:blip r:embed="rId3">
            <a:alphaModFix/>
          </a:blip>
          <a:srcRect t="16970" r="8892" b="21025"/>
          <a:stretch/>
        </p:blipFill>
        <p:spPr>
          <a:xfrm rot="-5400000">
            <a:off x="8723100" y="654531"/>
            <a:ext cx="2715800" cy="1080368"/>
          </a:xfrm>
          <a:prstGeom prst="rect">
            <a:avLst/>
          </a:prstGeom>
          <a:noFill/>
          <a:ln>
            <a:noFill/>
          </a:ln>
        </p:spPr>
      </p:pic>
      <p:pic>
        <p:nvPicPr>
          <p:cNvPr id="547" name="Google Shape;547;p52"/>
          <p:cNvPicPr preferRelativeResize="0"/>
          <p:nvPr/>
        </p:nvPicPr>
        <p:blipFill rotWithShape="1">
          <a:blip r:embed="rId3">
            <a:alphaModFix/>
          </a:blip>
          <a:srcRect t="16970" r="8892" b="21025"/>
          <a:stretch/>
        </p:blipFill>
        <p:spPr>
          <a:xfrm rot="-5400000">
            <a:off x="9447000" y="654531"/>
            <a:ext cx="2715800" cy="1080368"/>
          </a:xfrm>
          <a:prstGeom prst="rect">
            <a:avLst/>
          </a:prstGeom>
          <a:noFill/>
          <a:ln>
            <a:noFill/>
          </a:ln>
        </p:spPr>
      </p:pic>
      <p:grpSp>
        <p:nvGrpSpPr>
          <p:cNvPr id="548" name="Google Shape;548;p52"/>
          <p:cNvGrpSpPr/>
          <p:nvPr/>
        </p:nvGrpSpPr>
        <p:grpSpPr>
          <a:xfrm>
            <a:off x="9866879" y="388370"/>
            <a:ext cx="376091" cy="365973"/>
            <a:chOff x="7400159" y="291277"/>
            <a:chExt cx="282068" cy="274480"/>
          </a:xfrm>
        </p:grpSpPr>
        <p:sp>
          <p:nvSpPr>
            <p:cNvPr id="549" name="Google Shape;549;p52"/>
            <p:cNvSpPr/>
            <p:nvPr/>
          </p:nvSpPr>
          <p:spPr>
            <a:xfrm>
              <a:off x="7613904" y="322889"/>
              <a:ext cx="37563" cy="33951"/>
            </a:xfrm>
            <a:custGeom>
              <a:avLst/>
              <a:gdLst/>
              <a:ahLst/>
              <a:cxnLst/>
              <a:rect l="l" t="t" r="r" b="b"/>
              <a:pathLst>
                <a:path w="10118" h="9145" extrusionOk="0">
                  <a:moveTo>
                    <a:pt x="4732" y="2689"/>
                  </a:moveTo>
                  <a:cubicBezTo>
                    <a:pt x="5672" y="2689"/>
                    <a:pt x="6415" y="3023"/>
                    <a:pt x="6839" y="3655"/>
                  </a:cubicBezTo>
                  <a:cubicBezTo>
                    <a:pt x="7264" y="4290"/>
                    <a:pt x="7264" y="5087"/>
                    <a:pt x="6844" y="5689"/>
                  </a:cubicBezTo>
                  <a:cubicBezTo>
                    <a:pt x="6470" y="6224"/>
                    <a:pt x="5776" y="6456"/>
                    <a:pt x="5101" y="6456"/>
                  </a:cubicBezTo>
                  <a:cubicBezTo>
                    <a:pt x="4845" y="6456"/>
                    <a:pt x="4592" y="6422"/>
                    <a:pt x="4360" y="6360"/>
                  </a:cubicBezTo>
                  <a:cubicBezTo>
                    <a:pt x="3875" y="6230"/>
                    <a:pt x="3050" y="5864"/>
                    <a:pt x="2967" y="4881"/>
                  </a:cubicBezTo>
                  <a:cubicBezTo>
                    <a:pt x="2822" y="3159"/>
                    <a:pt x="3572" y="2847"/>
                    <a:pt x="3691" y="2811"/>
                  </a:cubicBezTo>
                  <a:cubicBezTo>
                    <a:pt x="4033" y="2733"/>
                    <a:pt x="4381" y="2692"/>
                    <a:pt x="4732" y="2689"/>
                  </a:cubicBezTo>
                  <a:close/>
                  <a:moveTo>
                    <a:pt x="4732" y="0"/>
                  </a:moveTo>
                  <a:cubicBezTo>
                    <a:pt x="4218" y="0"/>
                    <a:pt x="3682" y="59"/>
                    <a:pt x="3132" y="180"/>
                  </a:cubicBezTo>
                  <a:cubicBezTo>
                    <a:pt x="2023" y="407"/>
                    <a:pt x="1" y="1730"/>
                    <a:pt x="286" y="5108"/>
                  </a:cubicBezTo>
                  <a:cubicBezTo>
                    <a:pt x="445" y="6966"/>
                    <a:pt x="1737" y="8441"/>
                    <a:pt x="3662" y="8956"/>
                  </a:cubicBezTo>
                  <a:cubicBezTo>
                    <a:pt x="4126" y="9082"/>
                    <a:pt x="4604" y="9145"/>
                    <a:pt x="5085" y="9145"/>
                  </a:cubicBezTo>
                  <a:cubicBezTo>
                    <a:pt x="6686" y="9145"/>
                    <a:pt x="8199" y="8443"/>
                    <a:pt x="9050" y="7226"/>
                  </a:cubicBezTo>
                  <a:cubicBezTo>
                    <a:pt x="10107" y="5710"/>
                    <a:pt x="10118" y="3722"/>
                    <a:pt x="9076" y="2163"/>
                  </a:cubicBezTo>
                  <a:cubicBezTo>
                    <a:pt x="8138" y="758"/>
                    <a:pt x="6574" y="0"/>
                    <a:pt x="4732"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50" name="Google Shape;550;p52"/>
            <p:cNvSpPr/>
            <p:nvPr/>
          </p:nvSpPr>
          <p:spPr>
            <a:xfrm>
              <a:off x="7454520" y="344442"/>
              <a:ext cx="180320" cy="168978"/>
            </a:xfrm>
            <a:custGeom>
              <a:avLst/>
              <a:gdLst/>
              <a:ahLst/>
              <a:cxnLst/>
              <a:rect l="l" t="t" r="r" b="b"/>
              <a:pathLst>
                <a:path w="48571" h="45516" extrusionOk="0">
                  <a:moveTo>
                    <a:pt x="23895" y="2651"/>
                  </a:moveTo>
                  <a:cubicBezTo>
                    <a:pt x="25170" y="2651"/>
                    <a:pt x="26002" y="2785"/>
                    <a:pt x="26138" y="2811"/>
                  </a:cubicBezTo>
                  <a:cubicBezTo>
                    <a:pt x="26199" y="2822"/>
                    <a:pt x="26260" y="2829"/>
                    <a:pt x="26322" y="2831"/>
                  </a:cubicBezTo>
                  <a:cubicBezTo>
                    <a:pt x="31983" y="3067"/>
                    <a:pt x="36907" y="6166"/>
                    <a:pt x="41377" y="12305"/>
                  </a:cubicBezTo>
                  <a:cubicBezTo>
                    <a:pt x="44043" y="15967"/>
                    <a:pt x="45712" y="23481"/>
                    <a:pt x="43562" y="30198"/>
                  </a:cubicBezTo>
                  <a:cubicBezTo>
                    <a:pt x="42330" y="34042"/>
                    <a:pt x="39326" y="39138"/>
                    <a:pt x="32011" y="41576"/>
                  </a:cubicBezTo>
                  <a:cubicBezTo>
                    <a:pt x="29553" y="42395"/>
                    <a:pt x="26996" y="42791"/>
                    <a:pt x="24471" y="42791"/>
                  </a:cubicBezTo>
                  <a:cubicBezTo>
                    <a:pt x="18646" y="42791"/>
                    <a:pt x="12991" y="40683"/>
                    <a:pt x="9109" y="36799"/>
                  </a:cubicBezTo>
                  <a:cubicBezTo>
                    <a:pt x="4202" y="31892"/>
                    <a:pt x="2850" y="25142"/>
                    <a:pt x="5302" y="17790"/>
                  </a:cubicBezTo>
                  <a:cubicBezTo>
                    <a:pt x="9804" y="4277"/>
                    <a:pt x="19492" y="2651"/>
                    <a:pt x="23895" y="2651"/>
                  </a:cubicBezTo>
                  <a:close/>
                  <a:moveTo>
                    <a:pt x="24154" y="0"/>
                  </a:moveTo>
                  <a:cubicBezTo>
                    <a:pt x="19138" y="0"/>
                    <a:pt x="7804" y="1774"/>
                    <a:pt x="2751" y="16939"/>
                  </a:cubicBezTo>
                  <a:cubicBezTo>
                    <a:pt x="1" y="25187"/>
                    <a:pt x="1625" y="33120"/>
                    <a:pt x="7205" y="38700"/>
                  </a:cubicBezTo>
                  <a:cubicBezTo>
                    <a:pt x="11640" y="43135"/>
                    <a:pt x="17868" y="45515"/>
                    <a:pt x="24352" y="45515"/>
                  </a:cubicBezTo>
                  <a:cubicBezTo>
                    <a:pt x="27245" y="45511"/>
                    <a:pt x="30119" y="45043"/>
                    <a:pt x="32862" y="44127"/>
                  </a:cubicBezTo>
                  <a:cubicBezTo>
                    <a:pt x="41247" y="41331"/>
                    <a:pt x="44701" y="35456"/>
                    <a:pt x="46124" y="31017"/>
                  </a:cubicBezTo>
                  <a:cubicBezTo>
                    <a:pt x="48571" y="23377"/>
                    <a:pt x="46683" y="15025"/>
                    <a:pt x="43551" y="10724"/>
                  </a:cubicBezTo>
                  <a:cubicBezTo>
                    <a:pt x="38657" y="3998"/>
                    <a:pt x="32923" y="440"/>
                    <a:pt x="26509" y="148"/>
                  </a:cubicBezTo>
                  <a:cubicBezTo>
                    <a:pt x="26217" y="105"/>
                    <a:pt x="25371" y="0"/>
                    <a:pt x="2415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51" name="Google Shape;551;p52"/>
            <p:cNvSpPr/>
            <p:nvPr/>
          </p:nvSpPr>
          <p:spPr>
            <a:xfrm>
              <a:off x="7400159" y="291277"/>
              <a:ext cx="282068" cy="274480"/>
            </a:xfrm>
            <a:custGeom>
              <a:avLst/>
              <a:gdLst/>
              <a:ahLst/>
              <a:cxnLst/>
              <a:rect l="l" t="t" r="r" b="b"/>
              <a:pathLst>
                <a:path w="75978" h="73934" extrusionOk="0">
                  <a:moveTo>
                    <a:pt x="51311" y="2690"/>
                  </a:moveTo>
                  <a:cubicBezTo>
                    <a:pt x="58159" y="2690"/>
                    <a:pt x="63248" y="2796"/>
                    <a:pt x="64173" y="3076"/>
                  </a:cubicBezTo>
                  <a:lnTo>
                    <a:pt x="64440" y="3172"/>
                  </a:lnTo>
                  <a:cubicBezTo>
                    <a:pt x="67188" y="4144"/>
                    <a:pt x="71341" y="5612"/>
                    <a:pt x="72270" y="15103"/>
                  </a:cubicBezTo>
                  <a:cubicBezTo>
                    <a:pt x="73297" y="25545"/>
                    <a:pt x="72277" y="55362"/>
                    <a:pt x="72266" y="55661"/>
                  </a:cubicBezTo>
                  <a:cubicBezTo>
                    <a:pt x="72266" y="55697"/>
                    <a:pt x="72266" y="55731"/>
                    <a:pt x="72266" y="55767"/>
                  </a:cubicBezTo>
                  <a:lnTo>
                    <a:pt x="72266" y="55767"/>
                  </a:lnTo>
                  <a:cubicBezTo>
                    <a:pt x="72272" y="55893"/>
                    <a:pt x="72716" y="68241"/>
                    <a:pt x="64340" y="70062"/>
                  </a:cubicBezTo>
                  <a:cubicBezTo>
                    <a:pt x="60094" y="70985"/>
                    <a:pt x="49624" y="71238"/>
                    <a:pt x="39431" y="71238"/>
                  </a:cubicBezTo>
                  <a:cubicBezTo>
                    <a:pt x="27873" y="71238"/>
                    <a:pt x="16671" y="70913"/>
                    <a:pt x="15296" y="70872"/>
                  </a:cubicBezTo>
                  <a:cubicBezTo>
                    <a:pt x="14232" y="70601"/>
                    <a:pt x="5741" y="68167"/>
                    <a:pt x="4325" y="59665"/>
                  </a:cubicBezTo>
                  <a:cubicBezTo>
                    <a:pt x="2701" y="49914"/>
                    <a:pt x="5564" y="12942"/>
                    <a:pt x="5592" y="12570"/>
                  </a:cubicBezTo>
                  <a:cubicBezTo>
                    <a:pt x="5594" y="12535"/>
                    <a:pt x="5596" y="12500"/>
                    <a:pt x="5596" y="12464"/>
                  </a:cubicBezTo>
                  <a:cubicBezTo>
                    <a:pt x="5596" y="12093"/>
                    <a:pt x="5733" y="3384"/>
                    <a:pt x="17444" y="3154"/>
                  </a:cubicBezTo>
                  <a:cubicBezTo>
                    <a:pt x="27462" y="2917"/>
                    <a:pt x="41275" y="2690"/>
                    <a:pt x="51311" y="2690"/>
                  </a:cubicBezTo>
                  <a:close/>
                  <a:moveTo>
                    <a:pt x="50310" y="1"/>
                  </a:moveTo>
                  <a:cubicBezTo>
                    <a:pt x="38047" y="1"/>
                    <a:pt x="21993" y="358"/>
                    <a:pt x="17388" y="467"/>
                  </a:cubicBezTo>
                  <a:cubicBezTo>
                    <a:pt x="3702" y="735"/>
                    <a:pt x="2950" y="11351"/>
                    <a:pt x="2909" y="12384"/>
                  </a:cubicBezTo>
                  <a:cubicBezTo>
                    <a:pt x="2764" y="14246"/>
                    <a:pt x="1" y="50083"/>
                    <a:pt x="1672" y="60107"/>
                  </a:cubicBezTo>
                  <a:cubicBezTo>
                    <a:pt x="3472" y="70906"/>
                    <a:pt x="14362" y="73423"/>
                    <a:pt x="14826" y="73524"/>
                  </a:cubicBezTo>
                  <a:cubicBezTo>
                    <a:pt x="14908" y="73542"/>
                    <a:pt x="14990" y="73552"/>
                    <a:pt x="15073" y="73555"/>
                  </a:cubicBezTo>
                  <a:cubicBezTo>
                    <a:pt x="15947" y="73583"/>
                    <a:pt x="27362" y="73934"/>
                    <a:pt x="39277" y="73934"/>
                  </a:cubicBezTo>
                  <a:cubicBezTo>
                    <a:pt x="49654" y="73934"/>
                    <a:pt x="60414" y="73667"/>
                    <a:pt x="64912" y="72691"/>
                  </a:cubicBezTo>
                  <a:cubicBezTo>
                    <a:pt x="75278" y="70436"/>
                    <a:pt x="74997" y="56852"/>
                    <a:pt x="74953" y="55704"/>
                  </a:cubicBezTo>
                  <a:cubicBezTo>
                    <a:pt x="75018" y="53883"/>
                    <a:pt x="75978" y="25344"/>
                    <a:pt x="74949" y="14839"/>
                  </a:cubicBezTo>
                  <a:cubicBezTo>
                    <a:pt x="73849" y="3648"/>
                    <a:pt x="68314" y="1688"/>
                    <a:pt x="65338" y="636"/>
                  </a:cubicBezTo>
                  <a:lnTo>
                    <a:pt x="65081" y="545"/>
                  </a:lnTo>
                  <a:cubicBezTo>
                    <a:pt x="63935" y="135"/>
                    <a:pt x="57837" y="1"/>
                    <a:pt x="5031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grpSp>
        <p:nvGrpSpPr>
          <p:cNvPr id="552" name="Google Shape;552;p52"/>
          <p:cNvGrpSpPr/>
          <p:nvPr/>
        </p:nvGrpSpPr>
        <p:grpSpPr>
          <a:xfrm>
            <a:off x="10605066" y="378469"/>
            <a:ext cx="399669" cy="385761"/>
            <a:chOff x="4958324" y="-1574249"/>
            <a:chExt cx="299752" cy="289321"/>
          </a:xfrm>
        </p:grpSpPr>
        <p:sp>
          <p:nvSpPr>
            <p:cNvPr id="553" name="Google Shape;553;p52"/>
            <p:cNvSpPr/>
            <p:nvPr/>
          </p:nvSpPr>
          <p:spPr>
            <a:xfrm>
              <a:off x="4958324" y="-1485711"/>
              <a:ext cx="78260" cy="196774"/>
            </a:xfrm>
            <a:custGeom>
              <a:avLst/>
              <a:gdLst/>
              <a:ahLst/>
              <a:cxnLst/>
              <a:rect l="l" t="t" r="r" b="b"/>
              <a:pathLst>
                <a:path w="21080" h="53003" extrusionOk="0">
                  <a:moveTo>
                    <a:pt x="10803" y="2702"/>
                  </a:moveTo>
                  <a:cubicBezTo>
                    <a:pt x="13638" y="2702"/>
                    <a:pt x="16471" y="2813"/>
                    <a:pt x="17822" y="2968"/>
                  </a:cubicBezTo>
                  <a:cubicBezTo>
                    <a:pt x="18570" y="8401"/>
                    <a:pt x="17918" y="43933"/>
                    <a:pt x="17543" y="49230"/>
                  </a:cubicBezTo>
                  <a:cubicBezTo>
                    <a:pt x="16166" y="49949"/>
                    <a:pt x="10952" y="50301"/>
                    <a:pt x="7064" y="50301"/>
                  </a:cubicBezTo>
                  <a:cubicBezTo>
                    <a:pt x="5412" y="50301"/>
                    <a:pt x="3999" y="50237"/>
                    <a:pt x="3223" y="50111"/>
                  </a:cubicBezTo>
                  <a:cubicBezTo>
                    <a:pt x="2631" y="45726"/>
                    <a:pt x="3039" y="19747"/>
                    <a:pt x="3467" y="3176"/>
                  </a:cubicBezTo>
                  <a:cubicBezTo>
                    <a:pt x="4671" y="2832"/>
                    <a:pt x="7739" y="2702"/>
                    <a:pt x="10803" y="2702"/>
                  </a:cubicBezTo>
                  <a:close/>
                  <a:moveTo>
                    <a:pt x="10587" y="0"/>
                  </a:moveTo>
                  <a:cubicBezTo>
                    <a:pt x="6701" y="0"/>
                    <a:pt x="2739" y="267"/>
                    <a:pt x="1553" y="1121"/>
                  </a:cubicBezTo>
                  <a:cubicBezTo>
                    <a:pt x="910" y="1582"/>
                    <a:pt x="802" y="2174"/>
                    <a:pt x="793" y="2483"/>
                  </a:cubicBezTo>
                  <a:cubicBezTo>
                    <a:pt x="789" y="2676"/>
                    <a:pt x="477" y="14625"/>
                    <a:pt x="323" y="26522"/>
                  </a:cubicBezTo>
                  <a:cubicBezTo>
                    <a:pt x="0" y="51382"/>
                    <a:pt x="553" y="51751"/>
                    <a:pt x="1393" y="52311"/>
                  </a:cubicBezTo>
                  <a:cubicBezTo>
                    <a:pt x="2088" y="52775"/>
                    <a:pt x="4600" y="53002"/>
                    <a:pt x="7543" y="53002"/>
                  </a:cubicBezTo>
                  <a:cubicBezTo>
                    <a:pt x="11735" y="53002"/>
                    <a:pt x="16803" y="52539"/>
                    <a:pt x="18721" y="51631"/>
                  </a:cubicBezTo>
                  <a:cubicBezTo>
                    <a:pt x="19841" y="51101"/>
                    <a:pt x="20137" y="50378"/>
                    <a:pt x="20189" y="49862"/>
                  </a:cubicBezTo>
                  <a:cubicBezTo>
                    <a:pt x="20300" y="48745"/>
                    <a:pt x="20638" y="36863"/>
                    <a:pt x="20785" y="25147"/>
                  </a:cubicBezTo>
                  <a:cubicBezTo>
                    <a:pt x="21079" y="1065"/>
                    <a:pt x="20506" y="887"/>
                    <a:pt x="19245" y="500"/>
                  </a:cubicBezTo>
                  <a:cubicBezTo>
                    <a:pt x="18551" y="286"/>
                    <a:pt x="14610" y="0"/>
                    <a:pt x="1058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54" name="Google Shape;554;p52"/>
            <p:cNvSpPr/>
            <p:nvPr/>
          </p:nvSpPr>
          <p:spPr>
            <a:xfrm>
              <a:off x="4958643" y="-1574249"/>
              <a:ext cx="75995" cy="74573"/>
            </a:xfrm>
            <a:custGeom>
              <a:avLst/>
              <a:gdLst/>
              <a:ahLst/>
              <a:cxnLst/>
              <a:rect l="l" t="t" r="r" b="b"/>
              <a:pathLst>
                <a:path w="20470" h="20087" extrusionOk="0">
                  <a:moveTo>
                    <a:pt x="10338" y="2694"/>
                  </a:moveTo>
                  <a:cubicBezTo>
                    <a:pt x="11722" y="2694"/>
                    <a:pt x="13985" y="2941"/>
                    <a:pt x="15612" y="4358"/>
                  </a:cubicBezTo>
                  <a:cubicBezTo>
                    <a:pt x="16844" y="5432"/>
                    <a:pt x="17516" y="7039"/>
                    <a:pt x="17609" y="9135"/>
                  </a:cubicBezTo>
                  <a:cubicBezTo>
                    <a:pt x="17739" y="12050"/>
                    <a:pt x="16316" y="14796"/>
                    <a:pt x="13895" y="16296"/>
                  </a:cubicBezTo>
                  <a:cubicBezTo>
                    <a:pt x="12720" y="17026"/>
                    <a:pt x="11421" y="17392"/>
                    <a:pt x="10126" y="17392"/>
                  </a:cubicBezTo>
                  <a:cubicBezTo>
                    <a:pt x="8969" y="17392"/>
                    <a:pt x="7815" y="17100"/>
                    <a:pt x="6755" y="16515"/>
                  </a:cubicBezTo>
                  <a:cubicBezTo>
                    <a:pt x="2054" y="13917"/>
                    <a:pt x="3416" y="8016"/>
                    <a:pt x="3617" y="7247"/>
                  </a:cubicBezTo>
                  <a:cubicBezTo>
                    <a:pt x="4258" y="5800"/>
                    <a:pt x="6601" y="2994"/>
                    <a:pt x="9362" y="2736"/>
                  </a:cubicBezTo>
                  <a:cubicBezTo>
                    <a:pt x="9579" y="2716"/>
                    <a:pt x="9918" y="2694"/>
                    <a:pt x="10338" y="2694"/>
                  </a:cubicBezTo>
                  <a:close/>
                  <a:moveTo>
                    <a:pt x="10378" y="1"/>
                  </a:moveTo>
                  <a:cubicBezTo>
                    <a:pt x="9872" y="1"/>
                    <a:pt x="9440" y="28"/>
                    <a:pt x="9113" y="59"/>
                  </a:cubicBezTo>
                  <a:cubicBezTo>
                    <a:pt x="5226" y="421"/>
                    <a:pt x="2088" y="3918"/>
                    <a:pt x="1101" y="6285"/>
                  </a:cubicBezTo>
                  <a:cubicBezTo>
                    <a:pt x="1082" y="6333"/>
                    <a:pt x="1064" y="6381"/>
                    <a:pt x="1051" y="6430"/>
                  </a:cubicBezTo>
                  <a:cubicBezTo>
                    <a:pt x="189" y="9417"/>
                    <a:pt x="1" y="15857"/>
                    <a:pt x="5454" y="18869"/>
                  </a:cubicBezTo>
                  <a:cubicBezTo>
                    <a:pt x="6926" y="19681"/>
                    <a:pt x="8524" y="20086"/>
                    <a:pt x="10125" y="20086"/>
                  </a:cubicBezTo>
                  <a:cubicBezTo>
                    <a:pt x="11909" y="20086"/>
                    <a:pt x="13698" y="19584"/>
                    <a:pt x="15311" y="18581"/>
                  </a:cubicBezTo>
                  <a:cubicBezTo>
                    <a:pt x="18559" y="16567"/>
                    <a:pt x="20469" y="12901"/>
                    <a:pt x="20296" y="9014"/>
                  </a:cubicBezTo>
                  <a:cubicBezTo>
                    <a:pt x="20168" y="6155"/>
                    <a:pt x="19185" y="3905"/>
                    <a:pt x="17379" y="2331"/>
                  </a:cubicBezTo>
                  <a:cubicBezTo>
                    <a:pt x="15138" y="378"/>
                    <a:pt x="12253" y="1"/>
                    <a:pt x="1037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55" name="Google Shape;555;p52"/>
            <p:cNvSpPr/>
            <p:nvPr/>
          </p:nvSpPr>
          <p:spPr>
            <a:xfrm>
              <a:off x="5065913" y="-1485244"/>
              <a:ext cx="192163" cy="200315"/>
            </a:xfrm>
            <a:custGeom>
              <a:avLst/>
              <a:gdLst/>
              <a:ahLst/>
              <a:cxnLst/>
              <a:rect l="l" t="t" r="r" b="b"/>
              <a:pathLst>
                <a:path w="51761" h="53957" extrusionOk="0">
                  <a:moveTo>
                    <a:pt x="31818" y="2691"/>
                  </a:moveTo>
                  <a:cubicBezTo>
                    <a:pt x="32135" y="2691"/>
                    <a:pt x="32436" y="2707"/>
                    <a:pt x="32723" y="2740"/>
                  </a:cubicBezTo>
                  <a:cubicBezTo>
                    <a:pt x="39473" y="3507"/>
                    <a:pt x="45937" y="6151"/>
                    <a:pt x="47520" y="20194"/>
                  </a:cubicBezTo>
                  <a:cubicBezTo>
                    <a:pt x="48960" y="32928"/>
                    <a:pt x="47715" y="48370"/>
                    <a:pt x="47548" y="50343"/>
                  </a:cubicBezTo>
                  <a:lnTo>
                    <a:pt x="47546" y="50343"/>
                  </a:lnTo>
                  <a:cubicBezTo>
                    <a:pt x="47281" y="50567"/>
                    <a:pt x="46160" y="51267"/>
                    <a:pt x="42466" y="51267"/>
                  </a:cubicBezTo>
                  <a:cubicBezTo>
                    <a:pt x="42138" y="51267"/>
                    <a:pt x="41791" y="51262"/>
                    <a:pt x="41422" y="51250"/>
                  </a:cubicBezTo>
                  <a:cubicBezTo>
                    <a:pt x="36855" y="51098"/>
                    <a:pt x="35584" y="50784"/>
                    <a:pt x="35339" y="50568"/>
                  </a:cubicBezTo>
                  <a:cubicBezTo>
                    <a:pt x="35302" y="50503"/>
                    <a:pt x="35257" y="50260"/>
                    <a:pt x="35226" y="50106"/>
                  </a:cubicBezTo>
                  <a:cubicBezTo>
                    <a:pt x="35203" y="49775"/>
                    <a:pt x="35326" y="48166"/>
                    <a:pt x="35458" y="46464"/>
                  </a:cubicBezTo>
                  <a:cubicBezTo>
                    <a:pt x="36595" y="31656"/>
                    <a:pt x="37011" y="17570"/>
                    <a:pt x="32407" y="14778"/>
                  </a:cubicBezTo>
                  <a:cubicBezTo>
                    <a:pt x="30085" y="13371"/>
                    <a:pt x="27937" y="12676"/>
                    <a:pt x="25893" y="12676"/>
                  </a:cubicBezTo>
                  <a:cubicBezTo>
                    <a:pt x="25178" y="12676"/>
                    <a:pt x="24468" y="12762"/>
                    <a:pt x="23775" y="12933"/>
                  </a:cubicBezTo>
                  <a:cubicBezTo>
                    <a:pt x="20772" y="13676"/>
                    <a:pt x="18147" y="15976"/>
                    <a:pt x="15748" y="19967"/>
                  </a:cubicBezTo>
                  <a:cubicBezTo>
                    <a:pt x="15620" y="20179"/>
                    <a:pt x="15553" y="20424"/>
                    <a:pt x="15557" y="20673"/>
                  </a:cubicBezTo>
                  <a:cubicBezTo>
                    <a:pt x="15702" y="34201"/>
                    <a:pt x="15345" y="48134"/>
                    <a:pt x="15035" y="50416"/>
                  </a:cubicBezTo>
                  <a:cubicBezTo>
                    <a:pt x="14700" y="50546"/>
                    <a:pt x="14059" y="50592"/>
                    <a:pt x="13296" y="50592"/>
                  </a:cubicBezTo>
                  <a:cubicBezTo>
                    <a:pt x="12073" y="50592"/>
                    <a:pt x="10534" y="50473"/>
                    <a:pt x="9429" y="50388"/>
                  </a:cubicBezTo>
                  <a:cubicBezTo>
                    <a:pt x="8068" y="50285"/>
                    <a:pt x="6653" y="50177"/>
                    <a:pt x="5454" y="50177"/>
                  </a:cubicBezTo>
                  <a:cubicBezTo>
                    <a:pt x="5397" y="50177"/>
                    <a:pt x="5341" y="50177"/>
                    <a:pt x="5286" y="50178"/>
                  </a:cubicBezTo>
                  <a:cubicBezTo>
                    <a:pt x="5246" y="50179"/>
                    <a:pt x="5206" y="50179"/>
                    <a:pt x="5166" y="50179"/>
                  </a:cubicBezTo>
                  <a:cubicBezTo>
                    <a:pt x="3507" y="50179"/>
                    <a:pt x="2899" y="49562"/>
                    <a:pt x="2884" y="48970"/>
                  </a:cubicBezTo>
                  <a:cubicBezTo>
                    <a:pt x="2811" y="31944"/>
                    <a:pt x="2746" y="6337"/>
                    <a:pt x="2863" y="3860"/>
                  </a:cubicBezTo>
                  <a:cubicBezTo>
                    <a:pt x="2919" y="3791"/>
                    <a:pt x="3090" y="3628"/>
                    <a:pt x="3538" y="3444"/>
                  </a:cubicBezTo>
                  <a:cubicBezTo>
                    <a:pt x="4779" y="2934"/>
                    <a:pt x="6793" y="2753"/>
                    <a:pt x="8805" y="2753"/>
                  </a:cubicBezTo>
                  <a:cubicBezTo>
                    <a:pt x="11218" y="2753"/>
                    <a:pt x="13627" y="3014"/>
                    <a:pt x="14689" y="3280"/>
                  </a:cubicBezTo>
                  <a:cubicBezTo>
                    <a:pt x="14795" y="3743"/>
                    <a:pt x="14972" y="4819"/>
                    <a:pt x="15137" y="7260"/>
                  </a:cubicBezTo>
                  <a:cubicBezTo>
                    <a:pt x="15188" y="8007"/>
                    <a:pt x="15813" y="8517"/>
                    <a:pt x="16483" y="8517"/>
                  </a:cubicBezTo>
                  <a:cubicBezTo>
                    <a:pt x="16719" y="8517"/>
                    <a:pt x="16959" y="8454"/>
                    <a:pt x="17183" y="8317"/>
                  </a:cubicBezTo>
                  <a:cubicBezTo>
                    <a:pt x="23064" y="4706"/>
                    <a:pt x="28319" y="2691"/>
                    <a:pt x="31818" y="2691"/>
                  </a:cubicBezTo>
                  <a:close/>
                  <a:moveTo>
                    <a:pt x="31791" y="0"/>
                  </a:moveTo>
                  <a:cubicBezTo>
                    <a:pt x="27361" y="0"/>
                    <a:pt x="21985" y="2431"/>
                    <a:pt x="17645" y="4917"/>
                  </a:cubicBezTo>
                  <a:cubicBezTo>
                    <a:pt x="17326" y="1814"/>
                    <a:pt x="16917" y="1274"/>
                    <a:pt x="16187" y="954"/>
                  </a:cubicBezTo>
                  <a:cubicBezTo>
                    <a:pt x="15128" y="482"/>
                    <a:pt x="12064" y="60"/>
                    <a:pt x="8934" y="60"/>
                  </a:cubicBezTo>
                  <a:cubicBezTo>
                    <a:pt x="6394" y="60"/>
                    <a:pt x="3810" y="338"/>
                    <a:pt x="2217" y="1090"/>
                  </a:cubicBezTo>
                  <a:cubicBezTo>
                    <a:pt x="1152" y="1593"/>
                    <a:pt x="487" y="2299"/>
                    <a:pt x="245" y="3182"/>
                  </a:cubicBezTo>
                  <a:cubicBezTo>
                    <a:pt x="184" y="3401"/>
                    <a:pt x="0" y="4064"/>
                    <a:pt x="197" y="48922"/>
                  </a:cubicBezTo>
                  <a:cubicBezTo>
                    <a:pt x="191" y="49067"/>
                    <a:pt x="169" y="50379"/>
                    <a:pt x="1239" y="51477"/>
                  </a:cubicBezTo>
                  <a:cubicBezTo>
                    <a:pt x="2128" y="52397"/>
                    <a:pt x="3468" y="52868"/>
                    <a:pt x="5187" y="52868"/>
                  </a:cubicBezTo>
                  <a:cubicBezTo>
                    <a:pt x="5229" y="52868"/>
                    <a:pt x="5271" y="52868"/>
                    <a:pt x="5314" y="52867"/>
                  </a:cubicBezTo>
                  <a:cubicBezTo>
                    <a:pt x="5391" y="52866"/>
                    <a:pt x="5469" y="52866"/>
                    <a:pt x="5549" y="52866"/>
                  </a:cubicBezTo>
                  <a:cubicBezTo>
                    <a:pt x="6636" y="52866"/>
                    <a:pt x="7947" y="52972"/>
                    <a:pt x="9221" y="53069"/>
                  </a:cubicBezTo>
                  <a:cubicBezTo>
                    <a:pt x="10665" y="53180"/>
                    <a:pt x="12004" y="53283"/>
                    <a:pt x="13171" y="53283"/>
                  </a:cubicBezTo>
                  <a:cubicBezTo>
                    <a:pt x="15342" y="53283"/>
                    <a:pt x="16922" y="52927"/>
                    <a:pt x="17500" y="51605"/>
                  </a:cubicBezTo>
                  <a:cubicBezTo>
                    <a:pt x="18173" y="50070"/>
                    <a:pt x="18346" y="30851"/>
                    <a:pt x="18249" y="21030"/>
                  </a:cubicBezTo>
                  <a:cubicBezTo>
                    <a:pt x="20178" y="17925"/>
                    <a:pt x="22253" y="16082"/>
                    <a:pt x="24420" y="15545"/>
                  </a:cubicBezTo>
                  <a:cubicBezTo>
                    <a:pt x="24893" y="15428"/>
                    <a:pt x="25378" y="15369"/>
                    <a:pt x="25877" y="15369"/>
                  </a:cubicBezTo>
                  <a:cubicBezTo>
                    <a:pt x="27431" y="15369"/>
                    <a:pt x="29127" y="15937"/>
                    <a:pt x="31014" y="17080"/>
                  </a:cubicBezTo>
                  <a:cubicBezTo>
                    <a:pt x="33552" y="18618"/>
                    <a:pt x="34146" y="28434"/>
                    <a:pt x="32777" y="46258"/>
                  </a:cubicBezTo>
                  <a:cubicBezTo>
                    <a:pt x="32539" y="49381"/>
                    <a:pt x="32494" y="50091"/>
                    <a:pt x="32582" y="50568"/>
                  </a:cubicBezTo>
                  <a:cubicBezTo>
                    <a:pt x="33067" y="53205"/>
                    <a:pt x="34375" y="53708"/>
                    <a:pt x="41333" y="53937"/>
                  </a:cubicBezTo>
                  <a:cubicBezTo>
                    <a:pt x="41721" y="53950"/>
                    <a:pt x="42093" y="53957"/>
                    <a:pt x="42448" y="53957"/>
                  </a:cubicBezTo>
                  <a:cubicBezTo>
                    <a:pt x="48999" y="53957"/>
                    <a:pt x="50049" y="51878"/>
                    <a:pt x="50199" y="50877"/>
                  </a:cubicBezTo>
                  <a:cubicBezTo>
                    <a:pt x="50214" y="50708"/>
                    <a:pt x="51760" y="33761"/>
                    <a:pt x="50194" y="19891"/>
                  </a:cubicBezTo>
                  <a:cubicBezTo>
                    <a:pt x="48763" y="7201"/>
                    <a:pt x="43629" y="1272"/>
                    <a:pt x="33028" y="68"/>
                  </a:cubicBezTo>
                  <a:cubicBezTo>
                    <a:pt x="32626" y="22"/>
                    <a:pt x="32212" y="0"/>
                    <a:pt x="3179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sp>
        <p:nvSpPr>
          <p:cNvPr id="556" name="Google Shape;556;p52"/>
          <p:cNvSpPr/>
          <p:nvPr/>
        </p:nvSpPr>
        <p:spPr>
          <a:xfrm>
            <a:off x="9171831" y="352107"/>
            <a:ext cx="237308" cy="438516"/>
          </a:xfrm>
          <a:custGeom>
            <a:avLst/>
            <a:gdLst/>
            <a:ahLst/>
            <a:cxnLst/>
            <a:rect l="l" t="t" r="r" b="b"/>
            <a:pathLst>
              <a:path w="47941" h="88589" extrusionOk="0">
                <a:moveTo>
                  <a:pt x="38141" y="2691"/>
                </a:moveTo>
                <a:cubicBezTo>
                  <a:pt x="43569" y="2691"/>
                  <a:pt x="44491" y="4019"/>
                  <a:pt x="44606" y="4701"/>
                </a:cubicBezTo>
                <a:lnTo>
                  <a:pt x="44660" y="5022"/>
                </a:lnTo>
                <a:cubicBezTo>
                  <a:pt x="44844" y="6092"/>
                  <a:pt x="45229" y="8318"/>
                  <a:pt x="45056" y="10271"/>
                </a:cubicBezTo>
                <a:cubicBezTo>
                  <a:pt x="44798" y="13194"/>
                  <a:pt x="43521" y="13415"/>
                  <a:pt x="43038" y="13498"/>
                </a:cubicBezTo>
                <a:cubicBezTo>
                  <a:pt x="42397" y="13608"/>
                  <a:pt x="41671" y="13710"/>
                  <a:pt x="40898" y="13816"/>
                </a:cubicBezTo>
                <a:cubicBezTo>
                  <a:pt x="36035" y="14494"/>
                  <a:pt x="28681" y="15518"/>
                  <a:pt x="28722" y="21257"/>
                </a:cubicBezTo>
                <a:cubicBezTo>
                  <a:pt x="28732" y="22476"/>
                  <a:pt x="28810" y="26265"/>
                  <a:pt x="28921" y="31564"/>
                </a:cubicBezTo>
                <a:cubicBezTo>
                  <a:pt x="28936" y="32294"/>
                  <a:pt x="29534" y="32881"/>
                  <a:pt x="30266" y="32881"/>
                </a:cubicBezTo>
                <a:lnTo>
                  <a:pt x="30417" y="32881"/>
                </a:lnTo>
                <a:cubicBezTo>
                  <a:pt x="39181" y="32881"/>
                  <a:pt x="41522" y="33182"/>
                  <a:pt x="42139" y="33331"/>
                </a:cubicBezTo>
                <a:cubicBezTo>
                  <a:pt x="43239" y="35122"/>
                  <a:pt x="43363" y="44174"/>
                  <a:pt x="42297" y="45744"/>
                </a:cubicBezTo>
                <a:cubicBezTo>
                  <a:pt x="41373" y="45989"/>
                  <a:pt x="37330" y="46511"/>
                  <a:pt x="30504" y="47017"/>
                </a:cubicBezTo>
                <a:cubicBezTo>
                  <a:pt x="29791" y="47069"/>
                  <a:pt x="29246" y="47669"/>
                  <a:pt x="29259" y="48384"/>
                </a:cubicBezTo>
                <a:cubicBezTo>
                  <a:pt x="29778" y="75929"/>
                  <a:pt x="29655" y="83246"/>
                  <a:pt x="29460" y="84394"/>
                </a:cubicBezTo>
                <a:cubicBezTo>
                  <a:pt x="28902" y="85003"/>
                  <a:pt x="26053" y="85926"/>
                  <a:pt x="22979" y="85926"/>
                </a:cubicBezTo>
                <a:cubicBezTo>
                  <a:pt x="21770" y="85926"/>
                  <a:pt x="20526" y="85783"/>
                  <a:pt x="19373" y="85423"/>
                </a:cubicBezTo>
                <a:cubicBezTo>
                  <a:pt x="17132" y="84719"/>
                  <a:pt x="16008" y="83391"/>
                  <a:pt x="15936" y="81358"/>
                </a:cubicBezTo>
                <a:cubicBezTo>
                  <a:pt x="15930" y="81195"/>
                  <a:pt x="15308" y="65021"/>
                  <a:pt x="15101" y="49066"/>
                </a:cubicBezTo>
                <a:cubicBezTo>
                  <a:pt x="15090" y="48330"/>
                  <a:pt x="14490" y="47738"/>
                  <a:pt x="13756" y="47738"/>
                </a:cubicBezTo>
                <a:lnTo>
                  <a:pt x="13667" y="47738"/>
                </a:lnTo>
                <a:cubicBezTo>
                  <a:pt x="6436" y="47738"/>
                  <a:pt x="5230" y="47085"/>
                  <a:pt x="5146" y="47035"/>
                </a:cubicBezTo>
                <a:cubicBezTo>
                  <a:pt x="3043" y="45166"/>
                  <a:pt x="2508" y="35417"/>
                  <a:pt x="3476" y="33500"/>
                </a:cubicBezTo>
                <a:cubicBezTo>
                  <a:pt x="4680" y="33420"/>
                  <a:pt x="8379" y="33271"/>
                  <a:pt x="13786" y="33126"/>
                </a:cubicBezTo>
                <a:cubicBezTo>
                  <a:pt x="14505" y="33108"/>
                  <a:pt x="15083" y="32526"/>
                  <a:pt x="15096" y="31807"/>
                </a:cubicBezTo>
                <a:cubicBezTo>
                  <a:pt x="15211" y="25371"/>
                  <a:pt x="15488" y="21010"/>
                  <a:pt x="15915" y="18842"/>
                </a:cubicBezTo>
                <a:cubicBezTo>
                  <a:pt x="17875" y="8892"/>
                  <a:pt x="23115" y="4008"/>
                  <a:pt x="32908" y="2997"/>
                </a:cubicBezTo>
                <a:cubicBezTo>
                  <a:pt x="35003" y="2781"/>
                  <a:pt x="36725" y="2691"/>
                  <a:pt x="38141" y="2691"/>
                </a:cubicBezTo>
                <a:close/>
                <a:moveTo>
                  <a:pt x="38089" y="1"/>
                </a:moveTo>
                <a:cubicBezTo>
                  <a:pt x="36249" y="1"/>
                  <a:pt x="34354" y="148"/>
                  <a:pt x="32633" y="325"/>
                </a:cubicBezTo>
                <a:cubicBezTo>
                  <a:pt x="21621" y="1460"/>
                  <a:pt x="15471" y="7179"/>
                  <a:pt x="13275" y="18324"/>
                </a:cubicBezTo>
                <a:cubicBezTo>
                  <a:pt x="12842" y="20525"/>
                  <a:pt x="12565" y="24507"/>
                  <a:pt x="12433" y="30475"/>
                </a:cubicBezTo>
                <a:cubicBezTo>
                  <a:pt x="2742" y="30739"/>
                  <a:pt x="2493" y="30878"/>
                  <a:pt x="2207" y="31032"/>
                </a:cubicBezTo>
                <a:cubicBezTo>
                  <a:pt x="1250" y="31545"/>
                  <a:pt x="687" y="32781"/>
                  <a:pt x="438" y="34917"/>
                </a:cubicBezTo>
                <a:cubicBezTo>
                  <a:pt x="0" y="38663"/>
                  <a:pt x="600" y="46591"/>
                  <a:pt x="3361" y="49044"/>
                </a:cubicBezTo>
                <a:cubicBezTo>
                  <a:pt x="4089" y="49690"/>
                  <a:pt x="5759" y="50350"/>
                  <a:pt x="12433" y="50422"/>
                </a:cubicBezTo>
                <a:cubicBezTo>
                  <a:pt x="12656" y="65972"/>
                  <a:pt x="13245" y="81306"/>
                  <a:pt x="13251" y="81458"/>
                </a:cubicBezTo>
                <a:cubicBezTo>
                  <a:pt x="13383" y="85282"/>
                  <a:pt x="16103" y="87833"/>
                  <a:pt x="20716" y="88456"/>
                </a:cubicBezTo>
                <a:cubicBezTo>
                  <a:pt x="21393" y="88543"/>
                  <a:pt x="22074" y="88589"/>
                  <a:pt x="22758" y="88589"/>
                </a:cubicBezTo>
                <a:cubicBezTo>
                  <a:pt x="22789" y="88589"/>
                  <a:pt x="22820" y="88589"/>
                  <a:pt x="22851" y="88589"/>
                </a:cubicBezTo>
                <a:cubicBezTo>
                  <a:pt x="26682" y="88589"/>
                  <a:pt x="31331" y="87456"/>
                  <a:pt x="32018" y="85260"/>
                </a:cubicBezTo>
                <a:cubicBezTo>
                  <a:pt x="32206" y="84654"/>
                  <a:pt x="32598" y="83400"/>
                  <a:pt x="31972" y="49603"/>
                </a:cubicBezTo>
                <a:cubicBezTo>
                  <a:pt x="35448" y="49328"/>
                  <a:pt x="42291" y="48730"/>
                  <a:pt x="43516" y="48163"/>
                </a:cubicBezTo>
                <a:cubicBezTo>
                  <a:pt x="44573" y="47676"/>
                  <a:pt x="45186" y="46348"/>
                  <a:pt x="45502" y="43867"/>
                </a:cubicBezTo>
                <a:cubicBezTo>
                  <a:pt x="45873" y="40952"/>
                  <a:pt x="45914" y="32896"/>
                  <a:pt x="43807" y="31175"/>
                </a:cubicBezTo>
                <a:cubicBezTo>
                  <a:pt x="43289" y="30750"/>
                  <a:pt x="42650" y="30226"/>
                  <a:pt x="31582" y="30194"/>
                </a:cubicBezTo>
                <a:cubicBezTo>
                  <a:pt x="31487" y="25616"/>
                  <a:pt x="31420" y="22339"/>
                  <a:pt x="31411" y="21237"/>
                </a:cubicBezTo>
                <a:cubicBezTo>
                  <a:pt x="31390" y="18114"/>
                  <a:pt x="36063" y="17205"/>
                  <a:pt x="41269" y="16479"/>
                </a:cubicBezTo>
                <a:cubicBezTo>
                  <a:pt x="42074" y="16369"/>
                  <a:pt x="42828" y="16263"/>
                  <a:pt x="43497" y="16148"/>
                </a:cubicBezTo>
                <a:cubicBezTo>
                  <a:pt x="45229" y="15849"/>
                  <a:pt x="47371" y="14628"/>
                  <a:pt x="47737" y="10507"/>
                </a:cubicBezTo>
                <a:cubicBezTo>
                  <a:pt x="47941" y="8205"/>
                  <a:pt x="47514" y="5747"/>
                  <a:pt x="47310" y="4565"/>
                </a:cubicBezTo>
                <a:lnTo>
                  <a:pt x="47256" y="4260"/>
                </a:lnTo>
                <a:cubicBezTo>
                  <a:pt x="46692" y="865"/>
                  <a:pt x="42552" y="1"/>
                  <a:pt x="3808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57" name="Google Shape;557;p52"/>
          <p:cNvSpPr txBox="1"/>
          <p:nvPr/>
        </p:nvSpPr>
        <p:spPr>
          <a:xfrm rot="-417866">
            <a:off x="9405523" y="4887228"/>
            <a:ext cx="1451509" cy="1063429"/>
          </a:xfrm>
          <a:prstGeom prst="rect">
            <a:avLst/>
          </a:prstGeom>
          <a:noFill/>
          <a:ln>
            <a:noFill/>
          </a:ln>
        </p:spPr>
        <p:txBody>
          <a:bodyPr spcFirstLastPara="1" wrap="square" lIns="121900" tIns="121900" rIns="121900" bIns="121900" anchor="t" anchorCtr="0">
            <a:noAutofit/>
          </a:bodyPr>
          <a:lstStyle/>
          <a:p>
            <a:pPr>
              <a:spcBef>
                <a:spcPts val="400"/>
              </a:spcBef>
            </a:pPr>
            <a:r>
              <a:rPr lang="en" sz="1600">
                <a:solidFill>
                  <a:schemeClr val="accent2"/>
                </a:solidFill>
                <a:latin typeface="Concert One"/>
                <a:ea typeface="Concert One"/>
                <a:cs typeface="Concert One"/>
                <a:sym typeface="Concert One"/>
              </a:rPr>
              <a:t>Please keep this slide for attribution.</a:t>
            </a:r>
            <a:endParaRPr sz="1600">
              <a:solidFill>
                <a:schemeClr val="accent2"/>
              </a:solidFill>
              <a:latin typeface="Concert One"/>
              <a:ea typeface="Concert One"/>
              <a:cs typeface="Concert One"/>
              <a:sym typeface="Concert One"/>
            </a:endParaRPr>
          </a:p>
        </p:txBody>
      </p:sp>
      <p:pic>
        <p:nvPicPr>
          <p:cNvPr id="18" name="Google Shape;151;p22"/>
          <p:cNvPicPr preferRelativeResize="0"/>
          <p:nvPr/>
        </p:nvPicPr>
        <p:blipFill>
          <a:blip r:embed="rId4">
            <a:alphaModFix/>
          </a:blip>
          <a:stretch>
            <a:fillRect/>
          </a:stretch>
        </p:blipFill>
        <p:spPr>
          <a:xfrm>
            <a:off x="353749" y="268151"/>
            <a:ext cx="11513532" cy="6321700"/>
          </a:xfrm>
          <a:prstGeom prst="rect">
            <a:avLst/>
          </a:prstGeom>
          <a:noFill/>
          <a:ln>
            <a:noFill/>
          </a:ln>
        </p:spPr>
      </p:pic>
      <p:pic>
        <p:nvPicPr>
          <p:cNvPr id="19" name="Google Shape;154;p22"/>
          <p:cNvPicPr preferRelativeResize="0"/>
          <p:nvPr/>
        </p:nvPicPr>
        <p:blipFill>
          <a:blip r:embed="rId5">
            <a:alphaModFix/>
          </a:blip>
          <a:stretch>
            <a:fillRect/>
          </a:stretch>
        </p:blipFill>
        <p:spPr>
          <a:xfrm rot="-405240">
            <a:off x="6175908" y="-430956"/>
            <a:ext cx="5660273" cy="6283751"/>
          </a:xfrm>
          <a:prstGeom prst="rect">
            <a:avLst/>
          </a:prstGeom>
          <a:noFill/>
          <a:ln>
            <a:noFill/>
          </a:ln>
        </p:spPr>
      </p:pic>
      <p:pic>
        <p:nvPicPr>
          <p:cNvPr id="20" name="Google Shape;155;p22"/>
          <p:cNvPicPr preferRelativeResize="0"/>
          <p:nvPr/>
        </p:nvPicPr>
        <p:blipFill>
          <a:blip r:embed="rId5">
            <a:alphaModFix/>
          </a:blip>
          <a:stretch>
            <a:fillRect/>
          </a:stretch>
        </p:blipFill>
        <p:spPr>
          <a:xfrm rot="417625">
            <a:off x="616658" y="524465"/>
            <a:ext cx="4496127" cy="4372911"/>
          </a:xfrm>
          <a:prstGeom prst="rect">
            <a:avLst/>
          </a:prstGeom>
          <a:noFill/>
          <a:ln>
            <a:noFill/>
          </a:ln>
        </p:spPr>
      </p:pic>
      <p:sp>
        <p:nvSpPr>
          <p:cNvPr id="22" name="Google Shape;543;p52"/>
          <p:cNvSpPr txBox="1">
            <a:spLocks/>
          </p:cNvSpPr>
          <p:nvPr/>
        </p:nvSpPr>
        <p:spPr>
          <a:xfrm rot="364692">
            <a:off x="581378" y="1919573"/>
            <a:ext cx="4566687" cy="2169863"/>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accent2"/>
              </a:buClr>
              <a:buSzPts val="4800"/>
              <a:buFont typeface="Concert One"/>
              <a:buNone/>
              <a:defRPr sz="4800" b="1" i="0" u="none" strike="noStrike" cap="none">
                <a:solidFill>
                  <a:schemeClr val="accent2"/>
                </a:solidFill>
                <a:latin typeface="Concert One"/>
                <a:ea typeface="Concert One"/>
                <a:cs typeface="Concert One"/>
                <a:sym typeface="Concert One"/>
              </a:defRPr>
            </a:lvl1pPr>
            <a:lvl2pPr marR="0" lvl="1" algn="l" rtl="0">
              <a:lnSpc>
                <a:spcPct val="80000"/>
              </a:lnSpc>
              <a:spcBef>
                <a:spcPts val="0"/>
              </a:spcBef>
              <a:spcAft>
                <a:spcPts val="0"/>
              </a:spcAft>
              <a:buClr>
                <a:schemeClr val="accent2"/>
              </a:buClr>
              <a:buSzPts val="4800"/>
              <a:buFont typeface="Arial"/>
              <a:buNone/>
              <a:defRPr sz="4800" b="0" i="0" u="none" strike="noStrike" cap="none">
                <a:solidFill>
                  <a:schemeClr val="accent2"/>
                </a:solidFill>
                <a:latin typeface="Arial"/>
                <a:ea typeface="Arial"/>
                <a:cs typeface="Arial"/>
                <a:sym typeface="Arial"/>
              </a:defRPr>
            </a:lvl2pPr>
            <a:lvl3pPr marR="0" lvl="2" algn="l" rtl="0">
              <a:lnSpc>
                <a:spcPct val="80000"/>
              </a:lnSpc>
              <a:spcBef>
                <a:spcPts val="0"/>
              </a:spcBef>
              <a:spcAft>
                <a:spcPts val="0"/>
              </a:spcAft>
              <a:buClr>
                <a:schemeClr val="accent2"/>
              </a:buClr>
              <a:buSzPts val="4800"/>
              <a:buFont typeface="Arial"/>
              <a:buNone/>
              <a:defRPr sz="4800" b="0" i="0" u="none" strike="noStrike" cap="none">
                <a:solidFill>
                  <a:schemeClr val="accent2"/>
                </a:solidFill>
                <a:latin typeface="Arial"/>
                <a:ea typeface="Arial"/>
                <a:cs typeface="Arial"/>
                <a:sym typeface="Arial"/>
              </a:defRPr>
            </a:lvl3pPr>
            <a:lvl4pPr marR="0" lvl="3" algn="l" rtl="0">
              <a:lnSpc>
                <a:spcPct val="80000"/>
              </a:lnSpc>
              <a:spcBef>
                <a:spcPts val="0"/>
              </a:spcBef>
              <a:spcAft>
                <a:spcPts val="0"/>
              </a:spcAft>
              <a:buClr>
                <a:schemeClr val="accent2"/>
              </a:buClr>
              <a:buSzPts val="4800"/>
              <a:buFont typeface="Arial"/>
              <a:buNone/>
              <a:defRPr sz="4800" b="0" i="0" u="none" strike="noStrike" cap="none">
                <a:solidFill>
                  <a:schemeClr val="accent2"/>
                </a:solidFill>
                <a:latin typeface="Arial"/>
                <a:ea typeface="Arial"/>
                <a:cs typeface="Arial"/>
                <a:sym typeface="Arial"/>
              </a:defRPr>
            </a:lvl4pPr>
            <a:lvl5pPr marR="0" lvl="4" algn="l" rtl="0">
              <a:lnSpc>
                <a:spcPct val="80000"/>
              </a:lnSpc>
              <a:spcBef>
                <a:spcPts val="0"/>
              </a:spcBef>
              <a:spcAft>
                <a:spcPts val="0"/>
              </a:spcAft>
              <a:buClr>
                <a:schemeClr val="accent2"/>
              </a:buClr>
              <a:buSzPts val="4800"/>
              <a:buFont typeface="Arial"/>
              <a:buNone/>
              <a:defRPr sz="4800" b="0" i="0" u="none" strike="noStrike" cap="none">
                <a:solidFill>
                  <a:schemeClr val="accent2"/>
                </a:solidFill>
                <a:latin typeface="Arial"/>
                <a:ea typeface="Arial"/>
                <a:cs typeface="Arial"/>
                <a:sym typeface="Arial"/>
              </a:defRPr>
            </a:lvl5pPr>
            <a:lvl6pPr marR="0" lvl="5" algn="l" rtl="0">
              <a:lnSpc>
                <a:spcPct val="80000"/>
              </a:lnSpc>
              <a:spcBef>
                <a:spcPts val="0"/>
              </a:spcBef>
              <a:spcAft>
                <a:spcPts val="0"/>
              </a:spcAft>
              <a:buClr>
                <a:schemeClr val="accent2"/>
              </a:buClr>
              <a:buSzPts val="4800"/>
              <a:buFont typeface="Arial"/>
              <a:buNone/>
              <a:defRPr sz="4800" b="0" i="0" u="none" strike="noStrike" cap="none">
                <a:solidFill>
                  <a:schemeClr val="accent2"/>
                </a:solidFill>
                <a:latin typeface="Arial"/>
                <a:ea typeface="Arial"/>
                <a:cs typeface="Arial"/>
                <a:sym typeface="Arial"/>
              </a:defRPr>
            </a:lvl6pPr>
            <a:lvl7pPr marR="0" lvl="6" algn="l" rtl="0">
              <a:lnSpc>
                <a:spcPct val="80000"/>
              </a:lnSpc>
              <a:spcBef>
                <a:spcPts val="0"/>
              </a:spcBef>
              <a:spcAft>
                <a:spcPts val="0"/>
              </a:spcAft>
              <a:buClr>
                <a:schemeClr val="accent2"/>
              </a:buClr>
              <a:buSzPts val="4800"/>
              <a:buFont typeface="Arial"/>
              <a:buNone/>
              <a:defRPr sz="4800" b="0" i="0" u="none" strike="noStrike" cap="none">
                <a:solidFill>
                  <a:schemeClr val="accent2"/>
                </a:solidFill>
                <a:latin typeface="Arial"/>
                <a:ea typeface="Arial"/>
                <a:cs typeface="Arial"/>
                <a:sym typeface="Arial"/>
              </a:defRPr>
            </a:lvl7pPr>
            <a:lvl8pPr marR="0" lvl="7" algn="l" rtl="0">
              <a:lnSpc>
                <a:spcPct val="80000"/>
              </a:lnSpc>
              <a:spcBef>
                <a:spcPts val="0"/>
              </a:spcBef>
              <a:spcAft>
                <a:spcPts val="0"/>
              </a:spcAft>
              <a:buClr>
                <a:schemeClr val="accent2"/>
              </a:buClr>
              <a:buSzPts val="4800"/>
              <a:buFont typeface="Arial"/>
              <a:buNone/>
              <a:defRPr sz="4800" b="0" i="0" u="none" strike="noStrike" cap="none">
                <a:solidFill>
                  <a:schemeClr val="accent2"/>
                </a:solidFill>
                <a:latin typeface="Arial"/>
                <a:ea typeface="Arial"/>
                <a:cs typeface="Arial"/>
                <a:sym typeface="Arial"/>
              </a:defRPr>
            </a:lvl8pPr>
            <a:lvl9pPr marR="0" lvl="8" algn="l" rtl="0">
              <a:lnSpc>
                <a:spcPct val="80000"/>
              </a:lnSpc>
              <a:spcBef>
                <a:spcPts val="0"/>
              </a:spcBef>
              <a:spcAft>
                <a:spcPts val="0"/>
              </a:spcAft>
              <a:buClr>
                <a:schemeClr val="accent2"/>
              </a:buClr>
              <a:buSzPts val="4800"/>
              <a:buFont typeface="Arial"/>
              <a:buNone/>
              <a:defRPr sz="4800" b="0" i="0" u="none" strike="noStrike" cap="none">
                <a:solidFill>
                  <a:schemeClr val="accent2"/>
                </a:solidFill>
                <a:latin typeface="Arial"/>
                <a:ea typeface="Arial"/>
                <a:cs typeface="Arial"/>
                <a:sym typeface="Arial"/>
              </a:defRPr>
            </a:lvl9pPr>
          </a:lstStyle>
          <a:p>
            <a:pPr algn="ctr"/>
            <a:r>
              <a:rPr lang="en-US" sz="5400" dirty="0">
                <a:latin typeface="Cooper" pitchFamily="18" charset="0"/>
                <a:ea typeface="Cooper" pitchFamily="18" charset="0"/>
                <a:cs typeface="Cooper" pitchFamily="18" charset="0"/>
              </a:rPr>
              <a:t>THƯỚC ĐO CHÍNH XÁC</a:t>
            </a:r>
          </a:p>
        </p:txBody>
      </p:sp>
      <p:sp>
        <p:nvSpPr>
          <p:cNvPr id="23" name="Google Shape;204;p31"/>
          <p:cNvSpPr txBox="1">
            <a:spLocks noGrp="1"/>
          </p:cNvSpPr>
          <p:nvPr>
            <p:ph type="subTitle" idx="4294967295"/>
          </p:nvPr>
        </p:nvSpPr>
        <p:spPr>
          <a:xfrm rot="21050280">
            <a:off x="6952598" y="1773766"/>
            <a:ext cx="4438465" cy="3233244"/>
          </a:xfrm>
          <a:prstGeom prst="rect">
            <a:avLst/>
          </a:prstGeom>
        </p:spPr>
        <p:txBody>
          <a:bodyPr spcFirstLastPara="1" vert="horz" wrap="square" lIns="121900" tIns="121900" rIns="121900" bIns="121900" rtlCol="0" anchor="t" anchorCtr="0">
            <a:noAutofit/>
          </a:bodyPr>
          <a:lstStyle/>
          <a:p>
            <a:pPr marL="0" indent="0">
              <a:buClr>
                <a:schemeClr val="dk1"/>
              </a:buClr>
              <a:buSzPts val="1100"/>
              <a:buNone/>
            </a:pPr>
            <a:r>
              <a:rPr lang="nl-NL" sz="3200" b="1" dirty="0" err="1">
                <a:latin typeface="PostAntiqua" pitchFamily="18" charset="0"/>
                <a:ea typeface="PostAntiqua" pitchFamily="18" charset="0"/>
                <a:cs typeface="PostAntiqua" pitchFamily="18" charset="0"/>
              </a:rPr>
              <a:t>Các</a:t>
            </a:r>
            <a:r>
              <a:rPr lang="nl-NL" sz="3200" b="1" dirty="0">
                <a:latin typeface="PostAntiqua" pitchFamily="18" charset="0"/>
                <a:ea typeface="PostAntiqua" pitchFamily="18" charset="0"/>
                <a:cs typeface="PostAntiqua" pitchFamily="18" charset="0"/>
              </a:rPr>
              <a:t> em hãy cùng Thỏ con tham gia trò </a:t>
            </a:r>
            <a:r>
              <a:rPr lang="nl-NL" sz="3200" b="1" dirty="0" err="1">
                <a:latin typeface="PostAntiqua" pitchFamily="18" charset="0"/>
                <a:ea typeface="PostAntiqua" pitchFamily="18" charset="0"/>
                <a:cs typeface="PostAntiqua" pitchFamily="18" charset="0"/>
              </a:rPr>
              <a:t>chơi</a:t>
            </a:r>
            <a:r>
              <a:rPr lang="nl-NL" sz="3200" b="1" dirty="0">
                <a:latin typeface="PostAntiqua" pitchFamily="18" charset="0"/>
                <a:ea typeface="PostAntiqua" pitchFamily="18" charset="0"/>
                <a:cs typeface="PostAntiqua" pitchFamily="18" charset="0"/>
              </a:rPr>
              <a:t> </a:t>
            </a:r>
            <a:r>
              <a:rPr lang="nl-NL" sz="3200" b="1" dirty="0" err="1">
                <a:latin typeface="PostAntiqua" pitchFamily="18" charset="0"/>
                <a:ea typeface="PostAntiqua" pitchFamily="18" charset="0"/>
                <a:cs typeface="PostAntiqua" pitchFamily="18" charset="0"/>
              </a:rPr>
              <a:t>này</a:t>
            </a:r>
            <a:r>
              <a:rPr lang="nl-NL" sz="3200" b="1" dirty="0">
                <a:latin typeface="PostAntiqua" pitchFamily="18" charset="0"/>
                <a:ea typeface="PostAntiqua" pitchFamily="18" charset="0"/>
                <a:cs typeface="PostAntiqua" pitchFamily="18" charset="0"/>
              </a:rPr>
              <a:t>, </a:t>
            </a:r>
            <a:r>
              <a:rPr lang="nl-NL" sz="3200" b="1" dirty="0" err="1">
                <a:latin typeface="PostAntiqua" pitchFamily="18" charset="0"/>
                <a:ea typeface="PostAntiqua" pitchFamily="18" charset="0"/>
                <a:cs typeface="PostAntiqua" pitchFamily="18" charset="0"/>
              </a:rPr>
              <a:t>trả</a:t>
            </a:r>
            <a:r>
              <a:rPr lang="nl-NL" sz="3200" b="1" dirty="0">
                <a:latin typeface="PostAntiqua" pitchFamily="18" charset="0"/>
                <a:ea typeface="PostAntiqua" pitchFamily="18" charset="0"/>
                <a:cs typeface="PostAntiqua" pitchFamily="18" charset="0"/>
              </a:rPr>
              <a:t> </a:t>
            </a:r>
            <a:r>
              <a:rPr lang="nl-NL" sz="3200" b="1" dirty="0" err="1">
                <a:latin typeface="PostAntiqua" pitchFamily="18" charset="0"/>
                <a:ea typeface="PostAntiqua" pitchFamily="18" charset="0"/>
                <a:cs typeface="PostAntiqua" pitchFamily="18" charset="0"/>
              </a:rPr>
              <a:t>lời</a:t>
            </a:r>
            <a:r>
              <a:rPr lang="nl-NL" sz="3200" b="1" dirty="0">
                <a:latin typeface="PostAntiqua" pitchFamily="18" charset="0"/>
                <a:ea typeface="PostAntiqua" pitchFamily="18" charset="0"/>
                <a:cs typeface="PostAntiqua" pitchFamily="18" charset="0"/>
              </a:rPr>
              <a:t> </a:t>
            </a:r>
            <a:r>
              <a:rPr lang="nl-NL" sz="3200" b="1" dirty="0" err="1">
                <a:latin typeface="PostAntiqua" pitchFamily="18" charset="0"/>
                <a:ea typeface="PostAntiqua" pitchFamily="18" charset="0"/>
                <a:cs typeface="PostAntiqua" pitchFamily="18" charset="0"/>
              </a:rPr>
              <a:t>thật</a:t>
            </a:r>
            <a:r>
              <a:rPr lang="nl-NL" sz="3200" b="1" dirty="0">
                <a:latin typeface="PostAntiqua" pitchFamily="18" charset="0"/>
                <a:ea typeface="PostAntiqua" pitchFamily="18" charset="0"/>
                <a:cs typeface="PostAntiqua" pitchFamily="18" charset="0"/>
              </a:rPr>
              <a:t> </a:t>
            </a:r>
            <a:r>
              <a:rPr lang="nl-NL" sz="3200" b="1" dirty="0" err="1">
                <a:latin typeface="PostAntiqua" pitchFamily="18" charset="0"/>
                <a:ea typeface="PostAntiqua" pitchFamily="18" charset="0"/>
                <a:cs typeface="PostAntiqua" pitchFamily="18" charset="0"/>
              </a:rPr>
              <a:t>nhanh</a:t>
            </a:r>
            <a:r>
              <a:rPr lang="nl-NL" sz="3200" b="1" dirty="0">
                <a:latin typeface="PostAntiqua" pitchFamily="18" charset="0"/>
                <a:ea typeface="PostAntiqua" pitchFamily="18" charset="0"/>
                <a:cs typeface="PostAntiqua" pitchFamily="18" charset="0"/>
              </a:rPr>
              <a:t> </a:t>
            </a:r>
            <a:r>
              <a:rPr lang="nl-NL" sz="3200" b="1" dirty="0" err="1">
                <a:latin typeface="PostAntiqua" pitchFamily="18" charset="0"/>
                <a:ea typeface="PostAntiqua" pitchFamily="18" charset="0"/>
                <a:cs typeface="PostAntiqua" pitchFamily="18" charset="0"/>
              </a:rPr>
              <a:t>các</a:t>
            </a:r>
            <a:r>
              <a:rPr lang="nl-NL" sz="3200" b="1" dirty="0">
                <a:latin typeface="PostAntiqua" pitchFamily="18" charset="0"/>
                <a:ea typeface="PostAntiqua" pitchFamily="18" charset="0"/>
                <a:cs typeface="PostAntiqua" pitchFamily="18" charset="0"/>
              </a:rPr>
              <a:t> </a:t>
            </a:r>
            <a:r>
              <a:rPr lang="nl-NL" sz="3200" b="1" dirty="0" err="1">
                <a:latin typeface="PostAntiqua" pitchFamily="18" charset="0"/>
                <a:ea typeface="PostAntiqua" pitchFamily="18" charset="0"/>
                <a:cs typeface="PostAntiqua" pitchFamily="18" charset="0"/>
              </a:rPr>
              <a:t>câu</a:t>
            </a:r>
            <a:r>
              <a:rPr lang="nl-NL" sz="3200" b="1" dirty="0">
                <a:latin typeface="PostAntiqua" pitchFamily="18" charset="0"/>
                <a:ea typeface="PostAntiqua" pitchFamily="18" charset="0"/>
                <a:cs typeface="PostAntiqua" pitchFamily="18" charset="0"/>
              </a:rPr>
              <a:t> </a:t>
            </a:r>
            <a:r>
              <a:rPr lang="nl-NL" sz="3200" b="1" dirty="0" err="1">
                <a:latin typeface="PostAntiqua" pitchFamily="18" charset="0"/>
                <a:ea typeface="PostAntiqua" pitchFamily="18" charset="0"/>
                <a:cs typeface="PostAntiqua" pitchFamily="18" charset="0"/>
              </a:rPr>
              <a:t>hỏi</a:t>
            </a:r>
            <a:r>
              <a:rPr lang="nl-NL" sz="3200" b="1" dirty="0">
                <a:latin typeface="PostAntiqua" pitchFamily="18" charset="0"/>
                <a:ea typeface="PostAntiqua" pitchFamily="18" charset="0"/>
                <a:cs typeface="PostAntiqua" pitchFamily="18" charset="0"/>
              </a:rPr>
              <a:t> để cậu ấy mang được nhiều cà rốt về nhà nhé !</a:t>
            </a:r>
            <a:endParaRPr sz="3200" b="1" dirty="0">
              <a:latin typeface="PostAntiqua" pitchFamily="18" charset="0"/>
              <a:ea typeface="PostAntiqua" pitchFamily="18" charset="0"/>
              <a:cs typeface="PostAntiqua" pitchFamily="18" charset="0"/>
            </a:endParaRPr>
          </a:p>
        </p:txBody>
      </p:sp>
      <p:pic>
        <p:nvPicPr>
          <p:cNvPr id="2050" name="Picture 2" descr="C:\Users\HP\Downloads\21479290.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2315" l="0" r="97059"/>
                    </a14:imgEffect>
                  </a14:imgLayer>
                </a14:imgProps>
              </a:ext>
              <a:ext uri="{28A0092B-C50C-407E-A947-70E740481C1C}">
                <a14:useLocalDpi xmlns:a14="http://schemas.microsoft.com/office/drawing/2010/main" val="0"/>
              </a:ext>
            </a:extLst>
          </a:blip>
          <a:srcRect/>
          <a:stretch>
            <a:fillRect/>
          </a:stretch>
        </p:blipFill>
        <p:spPr bwMode="auto">
          <a:xfrm>
            <a:off x="3962400" y="3004505"/>
            <a:ext cx="3200400" cy="4235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72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15"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Shape 2654"/>
        <p:cNvGrpSpPr/>
        <p:nvPr/>
      </p:nvGrpSpPr>
      <p:grpSpPr>
        <a:xfrm>
          <a:off x="0" y="0"/>
          <a:ext cx="0" cy="0"/>
          <a:chOff x="0" y="0"/>
          <a:chExt cx="0" cy="0"/>
        </a:xfrm>
      </p:grpSpPr>
      <p:sp>
        <p:nvSpPr>
          <p:cNvPr id="2" name="Rectangle 1"/>
          <p:cNvSpPr/>
          <p:nvPr/>
        </p:nvSpPr>
        <p:spPr>
          <a:xfrm>
            <a:off x="801666" y="588723"/>
            <a:ext cx="11086967" cy="59155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2" name="Google Shape;2712;p32"/>
          <p:cNvSpPr/>
          <p:nvPr/>
        </p:nvSpPr>
        <p:spPr>
          <a:xfrm>
            <a:off x="8969991" y="5686481"/>
            <a:ext cx="39716" cy="41491"/>
          </a:xfrm>
          <a:custGeom>
            <a:avLst/>
            <a:gdLst/>
            <a:ahLst/>
            <a:cxnLst/>
            <a:rect l="l" t="t" r="r" b="b"/>
            <a:pathLst>
              <a:path w="1930" h="1906" fill="none" extrusionOk="0">
                <a:moveTo>
                  <a:pt x="1929" y="0"/>
                </a:moveTo>
                <a:cubicBezTo>
                  <a:pt x="1906" y="334"/>
                  <a:pt x="1906" y="667"/>
                  <a:pt x="1834" y="977"/>
                </a:cubicBezTo>
                <a:cubicBezTo>
                  <a:pt x="1739" y="1286"/>
                  <a:pt x="1572" y="1572"/>
                  <a:pt x="1286" y="1739"/>
                </a:cubicBezTo>
                <a:cubicBezTo>
                  <a:pt x="1001" y="1905"/>
                  <a:pt x="620" y="1882"/>
                  <a:pt x="382" y="1667"/>
                </a:cubicBezTo>
                <a:cubicBezTo>
                  <a:pt x="310" y="1596"/>
                  <a:pt x="262" y="1524"/>
                  <a:pt x="215" y="1429"/>
                </a:cubicBezTo>
                <a:cubicBezTo>
                  <a:pt x="72" y="1143"/>
                  <a:pt x="1" y="810"/>
                  <a:pt x="1" y="500"/>
                </a:cubicBezTo>
              </a:path>
            </a:pathLst>
          </a:custGeom>
          <a:noFill/>
          <a:ln w="10125"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18" name="Google Shape;2718;p32"/>
          <p:cNvSpPr/>
          <p:nvPr/>
        </p:nvSpPr>
        <p:spPr>
          <a:xfrm>
            <a:off x="2507526" y="1131451"/>
            <a:ext cx="2713609" cy="1718840"/>
          </a:xfrm>
          <a:custGeom>
            <a:avLst/>
            <a:gdLst/>
            <a:ahLst/>
            <a:cxnLst/>
            <a:rect l="l" t="t" r="r" b="b"/>
            <a:pathLst>
              <a:path w="72706" h="40701" extrusionOk="0">
                <a:moveTo>
                  <a:pt x="36801" y="741"/>
                </a:moveTo>
                <a:cubicBezTo>
                  <a:pt x="28821" y="741"/>
                  <a:pt x="20834" y="1018"/>
                  <a:pt x="12884" y="1572"/>
                </a:cubicBezTo>
                <a:cubicBezTo>
                  <a:pt x="9240" y="1834"/>
                  <a:pt x="5216" y="2334"/>
                  <a:pt x="2787" y="5049"/>
                </a:cubicBezTo>
                <a:cubicBezTo>
                  <a:pt x="667" y="7431"/>
                  <a:pt x="357" y="10884"/>
                  <a:pt x="238" y="14075"/>
                </a:cubicBezTo>
                <a:cubicBezTo>
                  <a:pt x="0" y="19552"/>
                  <a:pt x="48" y="25101"/>
                  <a:pt x="1548" y="30364"/>
                </a:cubicBezTo>
                <a:cubicBezTo>
                  <a:pt x="2024" y="31959"/>
                  <a:pt x="2644" y="33555"/>
                  <a:pt x="3787" y="34770"/>
                </a:cubicBezTo>
                <a:cubicBezTo>
                  <a:pt x="5668" y="36770"/>
                  <a:pt x="8621" y="37318"/>
                  <a:pt x="11360" y="37699"/>
                </a:cubicBezTo>
                <a:cubicBezTo>
                  <a:pt x="20727" y="39023"/>
                  <a:pt x="30760" y="40700"/>
                  <a:pt x="40488" y="40700"/>
                </a:cubicBezTo>
                <a:cubicBezTo>
                  <a:pt x="47727" y="40700"/>
                  <a:pt x="54797" y="39772"/>
                  <a:pt x="61299" y="37080"/>
                </a:cubicBezTo>
                <a:cubicBezTo>
                  <a:pt x="63299" y="36270"/>
                  <a:pt x="66371" y="35055"/>
                  <a:pt x="67991" y="33626"/>
                </a:cubicBezTo>
                <a:cubicBezTo>
                  <a:pt x="72706" y="29435"/>
                  <a:pt x="70944" y="19504"/>
                  <a:pt x="70324" y="13217"/>
                </a:cubicBezTo>
                <a:cubicBezTo>
                  <a:pt x="70158" y="11384"/>
                  <a:pt x="69896" y="9550"/>
                  <a:pt x="69157" y="7883"/>
                </a:cubicBezTo>
                <a:cubicBezTo>
                  <a:pt x="65681" y="0"/>
                  <a:pt x="52773" y="1048"/>
                  <a:pt x="45772" y="858"/>
                </a:cubicBezTo>
                <a:cubicBezTo>
                  <a:pt x="42784" y="780"/>
                  <a:pt x="39793" y="741"/>
                  <a:pt x="36801" y="741"/>
                </a:cubicBezTo>
                <a:close/>
              </a:path>
            </a:pathLst>
          </a:custGeom>
          <a:ln/>
        </p:spPr>
        <p:style>
          <a:lnRef idx="2">
            <a:schemeClr val="accent3"/>
          </a:lnRef>
          <a:fillRef idx="1">
            <a:schemeClr val="lt1"/>
          </a:fillRef>
          <a:effectRef idx="0">
            <a:schemeClr val="accent3"/>
          </a:effectRef>
          <a:fontRef idx="minor">
            <a:schemeClr val="dk1"/>
          </a:fontRef>
        </p:style>
        <p:txBody>
          <a:bodyPr spcFirstLastPara="1" wrap="square" lIns="121900" tIns="121900" rIns="121900" bIns="121900" anchor="ctr" anchorCtr="0">
            <a:noAutofit/>
          </a:bodyPr>
          <a:lstStyle/>
          <a:p>
            <a:pPr algn="ctr"/>
            <a:r>
              <a:rPr lang="en" sz="2400" dirty="0">
                <a:latin typeface="Cooper" pitchFamily="18" charset="0"/>
                <a:ea typeface="Cooper" pitchFamily="18" charset="0"/>
                <a:cs typeface="Cooper" pitchFamily="18" charset="0"/>
                <a:sym typeface="Quicksand Medium"/>
              </a:rPr>
              <a:t>Các bạn hãy giúp mình thu hoạch được càng nhiều cà rốt càng tốt nha</a:t>
            </a:r>
            <a:endParaRPr sz="2133" dirty="0">
              <a:latin typeface="Cooper" pitchFamily="18" charset="0"/>
              <a:ea typeface="Cooper" pitchFamily="18" charset="0"/>
              <a:cs typeface="Cooper" pitchFamily="18" charset="0"/>
            </a:endParaRPr>
          </a:p>
        </p:txBody>
      </p:sp>
      <p:sp>
        <p:nvSpPr>
          <p:cNvPr id="2724" name="Google Shape;2724;p32"/>
          <p:cNvSpPr/>
          <p:nvPr/>
        </p:nvSpPr>
        <p:spPr>
          <a:xfrm>
            <a:off x="6985756" y="1825224"/>
            <a:ext cx="81229" cy="62497"/>
          </a:xfrm>
          <a:custGeom>
            <a:avLst/>
            <a:gdLst/>
            <a:ahLst/>
            <a:cxnLst/>
            <a:rect l="l" t="t" r="r" b="b"/>
            <a:pathLst>
              <a:path w="2621" h="1906" fill="none" extrusionOk="0">
                <a:moveTo>
                  <a:pt x="1" y="0"/>
                </a:moveTo>
                <a:cubicBezTo>
                  <a:pt x="1072" y="262"/>
                  <a:pt x="2049" y="953"/>
                  <a:pt x="2620" y="1905"/>
                </a:cubicBezTo>
              </a:path>
            </a:pathLst>
          </a:custGeom>
          <a:noFill/>
          <a:ln w="10125" cap="rnd" cmpd="sng">
            <a:solidFill>
              <a:srgbClr val="D36B4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25" name="Google Shape;2725;p32"/>
          <p:cNvSpPr/>
          <p:nvPr/>
        </p:nvSpPr>
        <p:spPr>
          <a:xfrm>
            <a:off x="6981325" y="1900180"/>
            <a:ext cx="82716" cy="75777"/>
          </a:xfrm>
          <a:custGeom>
            <a:avLst/>
            <a:gdLst/>
            <a:ahLst/>
            <a:cxnLst/>
            <a:rect l="l" t="t" r="r" b="b"/>
            <a:pathLst>
              <a:path w="2669" h="2311" fill="none" extrusionOk="0">
                <a:moveTo>
                  <a:pt x="1" y="1"/>
                </a:moveTo>
                <a:cubicBezTo>
                  <a:pt x="620" y="48"/>
                  <a:pt x="1168" y="382"/>
                  <a:pt x="1596" y="834"/>
                </a:cubicBezTo>
                <a:cubicBezTo>
                  <a:pt x="2025" y="1263"/>
                  <a:pt x="2358" y="1787"/>
                  <a:pt x="2668" y="2311"/>
                </a:cubicBezTo>
              </a:path>
            </a:pathLst>
          </a:custGeom>
          <a:noFill/>
          <a:ln w="10125" cap="rnd" cmpd="sng">
            <a:solidFill>
              <a:srgbClr val="D36B4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28" name="Google Shape;2728;p32"/>
          <p:cNvSpPr/>
          <p:nvPr/>
        </p:nvSpPr>
        <p:spPr>
          <a:xfrm>
            <a:off x="6849954" y="2143799"/>
            <a:ext cx="76053" cy="69547"/>
          </a:xfrm>
          <a:custGeom>
            <a:avLst/>
            <a:gdLst/>
            <a:ahLst/>
            <a:cxnLst/>
            <a:rect l="l" t="t" r="r" b="b"/>
            <a:pathLst>
              <a:path w="2454" h="2121" fill="none" extrusionOk="0">
                <a:moveTo>
                  <a:pt x="1" y="1"/>
                </a:moveTo>
                <a:cubicBezTo>
                  <a:pt x="1025" y="405"/>
                  <a:pt x="1906" y="1168"/>
                  <a:pt x="2454" y="2120"/>
                </a:cubicBezTo>
              </a:path>
            </a:pathLst>
          </a:custGeom>
          <a:noFill/>
          <a:ln w="10125" cap="rnd" cmpd="sng">
            <a:solidFill>
              <a:srgbClr val="D36B4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29" name="Google Shape;2729;p32"/>
          <p:cNvSpPr/>
          <p:nvPr/>
        </p:nvSpPr>
        <p:spPr>
          <a:xfrm>
            <a:off x="6841834" y="2197672"/>
            <a:ext cx="33997" cy="29707"/>
          </a:xfrm>
          <a:custGeom>
            <a:avLst/>
            <a:gdLst/>
            <a:ahLst/>
            <a:cxnLst/>
            <a:rect l="l" t="t" r="r" b="b"/>
            <a:pathLst>
              <a:path w="1097" h="906" fill="none" extrusionOk="0">
                <a:moveTo>
                  <a:pt x="1" y="1"/>
                </a:moveTo>
                <a:cubicBezTo>
                  <a:pt x="430" y="215"/>
                  <a:pt x="787" y="525"/>
                  <a:pt x="1096" y="906"/>
                </a:cubicBezTo>
              </a:path>
            </a:pathLst>
          </a:custGeom>
          <a:noFill/>
          <a:ln w="10125" cap="rnd" cmpd="sng">
            <a:solidFill>
              <a:srgbClr val="D36B4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30" name="Google Shape;2730;p32"/>
          <p:cNvSpPr/>
          <p:nvPr/>
        </p:nvSpPr>
        <p:spPr>
          <a:xfrm>
            <a:off x="7062520" y="1815057"/>
            <a:ext cx="94493" cy="106240"/>
          </a:xfrm>
          <a:custGeom>
            <a:avLst/>
            <a:gdLst/>
            <a:ahLst/>
            <a:cxnLst/>
            <a:rect l="l" t="t" r="r" b="b"/>
            <a:pathLst>
              <a:path w="3049" h="3240" fill="none" extrusionOk="0">
                <a:moveTo>
                  <a:pt x="0" y="1"/>
                </a:moveTo>
                <a:cubicBezTo>
                  <a:pt x="310" y="215"/>
                  <a:pt x="596" y="429"/>
                  <a:pt x="882" y="644"/>
                </a:cubicBezTo>
                <a:cubicBezTo>
                  <a:pt x="1167" y="834"/>
                  <a:pt x="1453" y="1049"/>
                  <a:pt x="1715" y="1263"/>
                </a:cubicBezTo>
                <a:cubicBezTo>
                  <a:pt x="2310" y="1811"/>
                  <a:pt x="2763" y="2477"/>
                  <a:pt x="3049" y="3240"/>
                </a:cubicBezTo>
              </a:path>
            </a:pathLst>
          </a:custGeom>
          <a:noFill/>
          <a:ln w="10125" cap="rnd" cmpd="sng">
            <a:solidFill>
              <a:srgbClr val="D36B4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34" name="Google Shape;2734;p32"/>
          <p:cNvSpPr/>
          <p:nvPr/>
        </p:nvSpPr>
        <p:spPr>
          <a:xfrm>
            <a:off x="6091267" y="5604508"/>
            <a:ext cx="81941" cy="62529"/>
          </a:xfrm>
          <a:custGeom>
            <a:avLst/>
            <a:gdLst/>
            <a:ahLst/>
            <a:cxnLst/>
            <a:rect l="l" t="t" r="r" b="b"/>
            <a:pathLst>
              <a:path w="2644" h="1907" fill="none" extrusionOk="0">
                <a:moveTo>
                  <a:pt x="1" y="1"/>
                </a:moveTo>
                <a:cubicBezTo>
                  <a:pt x="1096" y="263"/>
                  <a:pt x="2049" y="954"/>
                  <a:pt x="2644" y="1906"/>
                </a:cubicBezTo>
              </a:path>
            </a:pathLst>
          </a:custGeom>
          <a:noFill/>
          <a:ln w="10125" cap="rnd" cmpd="sng">
            <a:solidFill>
              <a:srgbClr val="D36B4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35" name="Google Shape;2735;p32"/>
          <p:cNvSpPr/>
          <p:nvPr/>
        </p:nvSpPr>
        <p:spPr>
          <a:xfrm>
            <a:off x="6087578" y="5679496"/>
            <a:ext cx="81941" cy="75777"/>
          </a:xfrm>
          <a:custGeom>
            <a:avLst/>
            <a:gdLst/>
            <a:ahLst/>
            <a:cxnLst/>
            <a:rect l="l" t="t" r="r" b="b"/>
            <a:pathLst>
              <a:path w="2644" h="2311" fill="none" extrusionOk="0">
                <a:moveTo>
                  <a:pt x="1" y="0"/>
                </a:moveTo>
                <a:cubicBezTo>
                  <a:pt x="596" y="48"/>
                  <a:pt x="1167" y="381"/>
                  <a:pt x="1596" y="834"/>
                </a:cubicBezTo>
                <a:cubicBezTo>
                  <a:pt x="2025" y="1262"/>
                  <a:pt x="2334" y="1786"/>
                  <a:pt x="2644" y="2310"/>
                </a:cubicBezTo>
              </a:path>
            </a:pathLst>
          </a:custGeom>
          <a:noFill/>
          <a:ln w="10125" cap="rnd" cmpd="sng">
            <a:solidFill>
              <a:srgbClr val="D36B4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37" name="Google Shape;2737;p32"/>
          <p:cNvSpPr/>
          <p:nvPr/>
        </p:nvSpPr>
        <p:spPr>
          <a:xfrm>
            <a:off x="5948833" y="5843473"/>
            <a:ext cx="124772" cy="111683"/>
          </a:xfrm>
          <a:custGeom>
            <a:avLst/>
            <a:gdLst/>
            <a:ahLst/>
            <a:cxnLst/>
            <a:rect l="l" t="t" r="r" b="b"/>
            <a:pathLst>
              <a:path w="4026" h="3406" fill="none" extrusionOk="0">
                <a:moveTo>
                  <a:pt x="0" y="0"/>
                </a:moveTo>
                <a:cubicBezTo>
                  <a:pt x="1739" y="500"/>
                  <a:pt x="3239" y="1762"/>
                  <a:pt x="4025" y="3406"/>
                </a:cubicBezTo>
              </a:path>
            </a:pathLst>
          </a:custGeom>
          <a:noFill/>
          <a:ln w="10125" cap="rnd" cmpd="sng">
            <a:solidFill>
              <a:srgbClr val="D36B4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38" name="Google Shape;2738;p32"/>
          <p:cNvSpPr/>
          <p:nvPr/>
        </p:nvSpPr>
        <p:spPr>
          <a:xfrm>
            <a:off x="5956207" y="5923117"/>
            <a:ext cx="75311" cy="69513"/>
          </a:xfrm>
          <a:custGeom>
            <a:avLst/>
            <a:gdLst/>
            <a:ahLst/>
            <a:cxnLst/>
            <a:rect l="l" t="t" r="r" b="b"/>
            <a:pathLst>
              <a:path w="2430" h="2120" fill="none" extrusionOk="0">
                <a:moveTo>
                  <a:pt x="1" y="0"/>
                </a:moveTo>
                <a:cubicBezTo>
                  <a:pt x="1025" y="405"/>
                  <a:pt x="1906" y="1167"/>
                  <a:pt x="2430" y="2120"/>
                </a:cubicBezTo>
              </a:path>
            </a:pathLst>
          </a:custGeom>
          <a:noFill/>
          <a:ln w="10125" cap="rnd" cmpd="sng">
            <a:solidFill>
              <a:srgbClr val="D36B4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39" name="Google Shape;2739;p32"/>
          <p:cNvSpPr/>
          <p:nvPr/>
        </p:nvSpPr>
        <p:spPr>
          <a:xfrm>
            <a:off x="5948087" y="5976989"/>
            <a:ext cx="33253" cy="29707"/>
          </a:xfrm>
          <a:custGeom>
            <a:avLst/>
            <a:gdLst/>
            <a:ahLst/>
            <a:cxnLst/>
            <a:rect l="l" t="t" r="r" b="b"/>
            <a:pathLst>
              <a:path w="1073" h="906" fill="none" extrusionOk="0">
                <a:moveTo>
                  <a:pt x="1" y="0"/>
                </a:moveTo>
                <a:cubicBezTo>
                  <a:pt x="405" y="239"/>
                  <a:pt x="786" y="548"/>
                  <a:pt x="1072" y="905"/>
                </a:cubicBezTo>
              </a:path>
            </a:pathLst>
          </a:custGeom>
          <a:noFill/>
          <a:ln w="10125" cap="rnd" cmpd="sng">
            <a:solidFill>
              <a:srgbClr val="D36B4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40" name="Google Shape;2740;p32"/>
          <p:cNvSpPr/>
          <p:nvPr/>
        </p:nvSpPr>
        <p:spPr>
          <a:xfrm>
            <a:off x="6168774" y="5594375"/>
            <a:ext cx="94493" cy="106240"/>
          </a:xfrm>
          <a:custGeom>
            <a:avLst/>
            <a:gdLst/>
            <a:ahLst/>
            <a:cxnLst/>
            <a:rect l="l" t="t" r="r" b="b"/>
            <a:pathLst>
              <a:path w="3049" h="3240" fill="none" extrusionOk="0">
                <a:moveTo>
                  <a:pt x="0" y="0"/>
                </a:moveTo>
                <a:cubicBezTo>
                  <a:pt x="286" y="215"/>
                  <a:pt x="595" y="429"/>
                  <a:pt x="881" y="643"/>
                </a:cubicBezTo>
                <a:cubicBezTo>
                  <a:pt x="1167" y="834"/>
                  <a:pt x="1429" y="1048"/>
                  <a:pt x="1691" y="1263"/>
                </a:cubicBezTo>
                <a:cubicBezTo>
                  <a:pt x="2286" y="1810"/>
                  <a:pt x="2763" y="2477"/>
                  <a:pt x="3048" y="3239"/>
                </a:cubicBezTo>
              </a:path>
            </a:pathLst>
          </a:custGeom>
          <a:noFill/>
          <a:ln w="10125" cap="rnd" cmpd="sng">
            <a:solidFill>
              <a:srgbClr val="D36B4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44" name="Google Shape;2744;p32"/>
          <p:cNvSpPr/>
          <p:nvPr/>
        </p:nvSpPr>
        <p:spPr>
          <a:xfrm>
            <a:off x="9184374" y="3146977"/>
            <a:ext cx="95949" cy="181263"/>
          </a:xfrm>
          <a:custGeom>
            <a:avLst/>
            <a:gdLst/>
            <a:ahLst/>
            <a:cxnLst/>
            <a:rect l="l" t="t" r="r" b="b"/>
            <a:pathLst>
              <a:path w="3096" h="5528" extrusionOk="0">
                <a:moveTo>
                  <a:pt x="1698" y="1"/>
                </a:moveTo>
                <a:cubicBezTo>
                  <a:pt x="1680" y="1"/>
                  <a:pt x="1661" y="3"/>
                  <a:pt x="1643" y="7"/>
                </a:cubicBezTo>
                <a:cubicBezTo>
                  <a:pt x="1429" y="31"/>
                  <a:pt x="1238" y="293"/>
                  <a:pt x="1096" y="507"/>
                </a:cubicBezTo>
                <a:cubicBezTo>
                  <a:pt x="905" y="817"/>
                  <a:pt x="691" y="1150"/>
                  <a:pt x="548" y="1531"/>
                </a:cubicBezTo>
                <a:cubicBezTo>
                  <a:pt x="357" y="2008"/>
                  <a:pt x="286" y="2579"/>
                  <a:pt x="262" y="3127"/>
                </a:cubicBezTo>
                <a:cubicBezTo>
                  <a:pt x="214" y="3627"/>
                  <a:pt x="0" y="4865"/>
                  <a:pt x="238" y="5294"/>
                </a:cubicBezTo>
                <a:cubicBezTo>
                  <a:pt x="327" y="5449"/>
                  <a:pt x="494" y="5527"/>
                  <a:pt x="661" y="5527"/>
                </a:cubicBezTo>
                <a:cubicBezTo>
                  <a:pt x="852" y="5527"/>
                  <a:pt x="1043" y="5426"/>
                  <a:pt x="1119" y="5222"/>
                </a:cubicBezTo>
                <a:cubicBezTo>
                  <a:pt x="1191" y="5103"/>
                  <a:pt x="1191" y="4937"/>
                  <a:pt x="1191" y="4770"/>
                </a:cubicBezTo>
                <a:cubicBezTo>
                  <a:pt x="1191" y="3865"/>
                  <a:pt x="1262" y="2936"/>
                  <a:pt x="1619" y="2198"/>
                </a:cubicBezTo>
                <a:cubicBezTo>
                  <a:pt x="1953" y="1412"/>
                  <a:pt x="2548" y="888"/>
                  <a:pt x="3096" y="412"/>
                </a:cubicBezTo>
                <a:cubicBezTo>
                  <a:pt x="2715" y="293"/>
                  <a:pt x="2310" y="174"/>
                  <a:pt x="1929" y="55"/>
                </a:cubicBezTo>
                <a:cubicBezTo>
                  <a:pt x="1852" y="35"/>
                  <a:pt x="1775" y="1"/>
                  <a:pt x="1698" y="1"/>
                </a:cubicBezTo>
                <a:close/>
              </a:path>
            </a:pathLst>
          </a:custGeom>
          <a:solidFill>
            <a:srgbClr val="594433"/>
          </a:solidFill>
          <a:ln>
            <a:noFill/>
          </a:ln>
        </p:spPr>
        <p:txBody>
          <a:bodyPr spcFirstLastPara="1" wrap="square" lIns="121900" tIns="121900" rIns="121900" bIns="121900" anchor="ctr" anchorCtr="0">
            <a:noAutofit/>
          </a:bodyPr>
          <a:lstStyle/>
          <a:p>
            <a:endParaRPr sz="2400"/>
          </a:p>
        </p:txBody>
      </p:sp>
      <p:sp>
        <p:nvSpPr>
          <p:cNvPr id="2745" name="Google Shape;2745;p32"/>
          <p:cNvSpPr/>
          <p:nvPr/>
        </p:nvSpPr>
        <p:spPr>
          <a:xfrm>
            <a:off x="8947450" y="3361941"/>
            <a:ext cx="163884" cy="228087"/>
          </a:xfrm>
          <a:custGeom>
            <a:avLst/>
            <a:gdLst/>
            <a:ahLst/>
            <a:cxnLst/>
            <a:rect l="l" t="t" r="r" b="b"/>
            <a:pathLst>
              <a:path w="5288" h="6956" extrusionOk="0">
                <a:moveTo>
                  <a:pt x="2526" y="1"/>
                </a:moveTo>
                <a:cubicBezTo>
                  <a:pt x="2419" y="1"/>
                  <a:pt x="2300" y="37"/>
                  <a:pt x="2168" y="119"/>
                </a:cubicBezTo>
                <a:cubicBezTo>
                  <a:pt x="1" y="1477"/>
                  <a:pt x="2334" y="5382"/>
                  <a:pt x="3597" y="6644"/>
                </a:cubicBezTo>
                <a:cubicBezTo>
                  <a:pt x="3692" y="6740"/>
                  <a:pt x="3787" y="6835"/>
                  <a:pt x="3906" y="6882"/>
                </a:cubicBezTo>
                <a:cubicBezTo>
                  <a:pt x="4011" y="6935"/>
                  <a:pt x="4120" y="6955"/>
                  <a:pt x="4230" y="6955"/>
                </a:cubicBezTo>
                <a:cubicBezTo>
                  <a:pt x="4420" y="6955"/>
                  <a:pt x="4615" y="6895"/>
                  <a:pt x="4811" y="6835"/>
                </a:cubicBezTo>
                <a:cubicBezTo>
                  <a:pt x="5026" y="6763"/>
                  <a:pt x="5287" y="6620"/>
                  <a:pt x="5264" y="6406"/>
                </a:cubicBezTo>
                <a:cubicBezTo>
                  <a:pt x="5264" y="6311"/>
                  <a:pt x="5216" y="6216"/>
                  <a:pt x="5145" y="6144"/>
                </a:cubicBezTo>
                <a:cubicBezTo>
                  <a:pt x="4311" y="4977"/>
                  <a:pt x="3692" y="3644"/>
                  <a:pt x="3501" y="2215"/>
                </a:cubicBezTo>
                <a:cubicBezTo>
                  <a:pt x="3419" y="1574"/>
                  <a:pt x="3228" y="1"/>
                  <a:pt x="2526" y="1"/>
                </a:cubicBezTo>
                <a:close/>
              </a:path>
            </a:pathLst>
          </a:custGeom>
          <a:solidFill>
            <a:srgbClr val="C6DD68"/>
          </a:solidFill>
          <a:ln>
            <a:noFill/>
          </a:ln>
        </p:spPr>
        <p:txBody>
          <a:bodyPr spcFirstLastPara="1" wrap="square" lIns="121900" tIns="121900" rIns="121900" bIns="121900" anchor="ctr" anchorCtr="0">
            <a:noAutofit/>
          </a:bodyPr>
          <a:lstStyle/>
          <a:p>
            <a:endParaRPr sz="2400"/>
          </a:p>
        </p:txBody>
      </p:sp>
      <p:sp>
        <p:nvSpPr>
          <p:cNvPr id="2748" name="Google Shape;2748;p32"/>
          <p:cNvSpPr/>
          <p:nvPr/>
        </p:nvSpPr>
        <p:spPr>
          <a:xfrm>
            <a:off x="1905885" y="5430627"/>
            <a:ext cx="168316" cy="45021"/>
          </a:xfrm>
          <a:custGeom>
            <a:avLst/>
            <a:gdLst/>
            <a:ahLst/>
            <a:cxnLst/>
            <a:rect l="l" t="t" r="r" b="b"/>
            <a:pathLst>
              <a:path w="5431" h="1373" extrusionOk="0">
                <a:moveTo>
                  <a:pt x="2333" y="0"/>
                </a:moveTo>
                <a:cubicBezTo>
                  <a:pt x="2007" y="0"/>
                  <a:pt x="1759" y="13"/>
                  <a:pt x="1668" y="41"/>
                </a:cubicBezTo>
                <a:cubicBezTo>
                  <a:pt x="1" y="565"/>
                  <a:pt x="2596" y="1136"/>
                  <a:pt x="3097" y="1208"/>
                </a:cubicBezTo>
                <a:cubicBezTo>
                  <a:pt x="3444" y="1277"/>
                  <a:pt x="3804" y="1372"/>
                  <a:pt x="4158" y="1372"/>
                </a:cubicBezTo>
                <a:cubicBezTo>
                  <a:pt x="4290" y="1372"/>
                  <a:pt x="4420" y="1359"/>
                  <a:pt x="4549" y="1327"/>
                </a:cubicBezTo>
                <a:cubicBezTo>
                  <a:pt x="5002" y="1208"/>
                  <a:pt x="5430" y="684"/>
                  <a:pt x="5240" y="232"/>
                </a:cubicBezTo>
                <a:cubicBezTo>
                  <a:pt x="5185" y="123"/>
                  <a:pt x="3368" y="0"/>
                  <a:pt x="2333" y="0"/>
                </a:cubicBezTo>
                <a:close/>
              </a:path>
            </a:pathLst>
          </a:custGeom>
          <a:solidFill>
            <a:srgbClr val="7BA035"/>
          </a:solidFill>
          <a:ln>
            <a:noFill/>
          </a:ln>
        </p:spPr>
        <p:txBody>
          <a:bodyPr spcFirstLastPara="1" wrap="square" lIns="121900" tIns="121900" rIns="121900" bIns="121900" anchor="ctr" anchorCtr="0">
            <a:noAutofit/>
          </a:bodyPr>
          <a:lstStyle/>
          <a:p>
            <a:endParaRPr sz="2400"/>
          </a:p>
        </p:txBody>
      </p:sp>
      <p:sp>
        <p:nvSpPr>
          <p:cNvPr id="2750" name="Google Shape;2750;p32"/>
          <p:cNvSpPr/>
          <p:nvPr/>
        </p:nvSpPr>
        <p:spPr>
          <a:xfrm>
            <a:off x="1745010" y="5489779"/>
            <a:ext cx="164596" cy="228053"/>
          </a:xfrm>
          <a:custGeom>
            <a:avLst/>
            <a:gdLst/>
            <a:ahLst/>
            <a:cxnLst/>
            <a:rect l="l" t="t" r="r" b="b"/>
            <a:pathLst>
              <a:path w="5311" h="6955" extrusionOk="0">
                <a:moveTo>
                  <a:pt x="2549" y="0"/>
                </a:moveTo>
                <a:cubicBezTo>
                  <a:pt x="2442" y="0"/>
                  <a:pt x="2323" y="37"/>
                  <a:pt x="2191" y="118"/>
                </a:cubicBezTo>
                <a:cubicBezTo>
                  <a:pt x="0" y="1476"/>
                  <a:pt x="2334" y="5381"/>
                  <a:pt x="3620" y="6643"/>
                </a:cubicBezTo>
                <a:cubicBezTo>
                  <a:pt x="3715" y="6739"/>
                  <a:pt x="3810" y="6834"/>
                  <a:pt x="3906" y="6882"/>
                </a:cubicBezTo>
                <a:cubicBezTo>
                  <a:pt x="4011" y="6934"/>
                  <a:pt x="4122" y="6954"/>
                  <a:pt x="4235" y="6954"/>
                </a:cubicBezTo>
                <a:cubicBezTo>
                  <a:pt x="4430" y="6954"/>
                  <a:pt x="4630" y="6894"/>
                  <a:pt x="4811" y="6834"/>
                </a:cubicBezTo>
                <a:cubicBezTo>
                  <a:pt x="5025" y="6763"/>
                  <a:pt x="5311" y="6620"/>
                  <a:pt x="5287" y="6405"/>
                </a:cubicBezTo>
                <a:cubicBezTo>
                  <a:pt x="5287" y="6310"/>
                  <a:pt x="5215" y="6215"/>
                  <a:pt x="5168" y="6143"/>
                </a:cubicBezTo>
                <a:cubicBezTo>
                  <a:pt x="4311" y="4976"/>
                  <a:pt x="3715" y="3643"/>
                  <a:pt x="3525" y="2214"/>
                </a:cubicBezTo>
                <a:cubicBezTo>
                  <a:pt x="3442" y="1573"/>
                  <a:pt x="3252" y="0"/>
                  <a:pt x="2549" y="0"/>
                </a:cubicBezTo>
                <a:close/>
              </a:path>
            </a:pathLst>
          </a:custGeom>
          <a:solidFill>
            <a:srgbClr val="FFFFFF">
              <a:alpha val="40220"/>
            </a:srgbClr>
          </a:solidFill>
          <a:ln>
            <a:noFill/>
          </a:ln>
        </p:spPr>
        <p:txBody>
          <a:bodyPr spcFirstLastPara="1" wrap="square" lIns="121900" tIns="121900" rIns="121900" bIns="121900" anchor="ctr" anchorCtr="0">
            <a:noAutofit/>
          </a:bodyPr>
          <a:lstStyle/>
          <a:p>
            <a:endParaRPr sz="2400"/>
          </a:p>
        </p:txBody>
      </p:sp>
      <p:sp>
        <p:nvSpPr>
          <p:cNvPr id="2755" name="Google Shape;2755;p32"/>
          <p:cNvSpPr/>
          <p:nvPr/>
        </p:nvSpPr>
        <p:spPr>
          <a:xfrm>
            <a:off x="7130422" y="3346662"/>
            <a:ext cx="64245" cy="179295"/>
          </a:xfrm>
          <a:custGeom>
            <a:avLst/>
            <a:gdLst/>
            <a:ahLst/>
            <a:cxnLst/>
            <a:rect l="l" t="t" r="r" b="b"/>
            <a:pathLst>
              <a:path w="2073" h="5468" extrusionOk="0">
                <a:moveTo>
                  <a:pt x="1092" y="1"/>
                </a:moveTo>
                <a:cubicBezTo>
                  <a:pt x="884" y="1"/>
                  <a:pt x="686" y="24"/>
                  <a:pt x="548" y="109"/>
                </a:cubicBezTo>
                <a:cubicBezTo>
                  <a:pt x="286" y="252"/>
                  <a:pt x="143" y="776"/>
                  <a:pt x="96" y="1061"/>
                </a:cubicBezTo>
                <a:cubicBezTo>
                  <a:pt x="24" y="1395"/>
                  <a:pt x="0" y="1728"/>
                  <a:pt x="24" y="2062"/>
                </a:cubicBezTo>
                <a:cubicBezTo>
                  <a:pt x="24" y="3109"/>
                  <a:pt x="72" y="4181"/>
                  <a:pt x="167" y="5253"/>
                </a:cubicBezTo>
                <a:cubicBezTo>
                  <a:pt x="167" y="5324"/>
                  <a:pt x="191" y="5372"/>
                  <a:pt x="215" y="5419"/>
                </a:cubicBezTo>
                <a:cubicBezTo>
                  <a:pt x="262" y="5467"/>
                  <a:pt x="334" y="5467"/>
                  <a:pt x="405" y="5467"/>
                </a:cubicBezTo>
                <a:lnTo>
                  <a:pt x="977" y="5467"/>
                </a:lnTo>
                <a:cubicBezTo>
                  <a:pt x="1024" y="5467"/>
                  <a:pt x="1096" y="5467"/>
                  <a:pt x="1120" y="5419"/>
                </a:cubicBezTo>
                <a:cubicBezTo>
                  <a:pt x="1167" y="5396"/>
                  <a:pt x="1167" y="5348"/>
                  <a:pt x="1167" y="5277"/>
                </a:cubicBezTo>
                <a:cubicBezTo>
                  <a:pt x="1239" y="4300"/>
                  <a:pt x="1405" y="3348"/>
                  <a:pt x="1644" y="2395"/>
                </a:cubicBezTo>
                <a:cubicBezTo>
                  <a:pt x="1834" y="1657"/>
                  <a:pt x="2072" y="919"/>
                  <a:pt x="1977" y="180"/>
                </a:cubicBezTo>
                <a:cubicBezTo>
                  <a:pt x="1977" y="133"/>
                  <a:pt x="1953" y="85"/>
                  <a:pt x="1929" y="61"/>
                </a:cubicBezTo>
                <a:cubicBezTo>
                  <a:pt x="1906" y="37"/>
                  <a:pt x="1858" y="37"/>
                  <a:pt x="1810" y="37"/>
                </a:cubicBezTo>
                <a:cubicBezTo>
                  <a:pt x="1625" y="37"/>
                  <a:pt x="1352" y="1"/>
                  <a:pt x="109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760" name="Google Shape;2760;p32"/>
          <p:cNvSpPr/>
          <p:nvPr/>
        </p:nvSpPr>
        <p:spPr>
          <a:xfrm>
            <a:off x="8907595" y="3885876"/>
            <a:ext cx="135836" cy="224939"/>
          </a:xfrm>
          <a:custGeom>
            <a:avLst/>
            <a:gdLst/>
            <a:ahLst/>
            <a:cxnLst/>
            <a:rect l="l" t="t" r="r" b="b"/>
            <a:pathLst>
              <a:path w="4383" h="6860" extrusionOk="0">
                <a:moveTo>
                  <a:pt x="2620" y="1"/>
                </a:moveTo>
                <a:cubicBezTo>
                  <a:pt x="2001" y="477"/>
                  <a:pt x="1691" y="1263"/>
                  <a:pt x="1430" y="2001"/>
                </a:cubicBezTo>
                <a:cubicBezTo>
                  <a:pt x="1239" y="2453"/>
                  <a:pt x="1072" y="2930"/>
                  <a:pt x="906" y="3382"/>
                </a:cubicBezTo>
                <a:cubicBezTo>
                  <a:pt x="477" y="4501"/>
                  <a:pt x="1" y="5287"/>
                  <a:pt x="1382" y="5692"/>
                </a:cubicBezTo>
                <a:cubicBezTo>
                  <a:pt x="1834" y="5811"/>
                  <a:pt x="4287" y="6288"/>
                  <a:pt x="4383" y="6859"/>
                </a:cubicBezTo>
                <a:cubicBezTo>
                  <a:pt x="4025" y="4525"/>
                  <a:pt x="3430" y="2215"/>
                  <a:pt x="262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63" name="Google Shape;2763;p32"/>
          <p:cNvSpPr/>
          <p:nvPr/>
        </p:nvSpPr>
        <p:spPr>
          <a:xfrm>
            <a:off x="8870684" y="4143203"/>
            <a:ext cx="256889" cy="89287"/>
          </a:xfrm>
          <a:custGeom>
            <a:avLst/>
            <a:gdLst/>
            <a:ahLst/>
            <a:cxnLst/>
            <a:rect l="l" t="t" r="r" b="b"/>
            <a:pathLst>
              <a:path w="8289" h="2723" extrusionOk="0">
                <a:moveTo>
                  <a:pt x="1189" y="1"/>
                </a:moveTo>
                <a:cubicBezTo>
                  <a:pt x="660" y="1"/>
                  <a:pt x="25" y="11"/>
                  <a:pt x="25" y="11"/>
                </a:cubicBezTo>
                <a:cubicBezTo>
                  <a:pt x="1" y="440"/>
                  <a:pt x="1120" y="1250"/>
                  <a:pt x="1406" y="1488"/>
                </a:cubicBezTo>
                <a:cubicBezTo>
                  <a:pt x="1858" y="1845"/>
                  <a:pt x="2359" y="2083"/>
                  <a:pt x="2906" y="2297"/>
                </a:cubicBezTo>
                <a:cubicBezTo>
                  <a:pt x="3533" y="2530"/>
                  <a:pt x="4201" y="2723"/>
                  <a:pt x="4858" y="2723"/>
                </a:cubicBezTo>
                <a:cubicBezTo>
                  <a:pt x="5074" y="2723"/>
                  <a:pt x="5290" y="2702"/>
                  <a:pt x="5502" y="2655"/>
                </a:cubicBezTo>
                <a:cubicBezTo>
                  <a:pt x="5764" y="2607"/>
                  <a:pt x="6002" y="2512"/>
                  <a:pt x="6193" y="2345"/>
                </a:cubicBezTo>
                <a:cubicBezTo>
                  <a:pt x="6336" y="2250"/>
                  <a:pt x="8026" y="845"/>
                  <a:pt x="8288" y="202"/>
                </a:cubicBezTo>
                <a:cubicBezTo>
                  <a:pt x="7574" y="202"/>
                  <a:pt x="3025" y="59"/>
                  <a:pt x="1811" y="11"/>
                </a:cubicBezTo>
                <a:cubicBezTo>
                  <a:pt x="1692" y="3"/>
                  <a:pt x="1454" y="1"/>
                  <a:pt x="118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64" name="Google Shape;2764;p32"/>
          <p:cNvSpPr/>
          <p:nvPr/>
        </p:nvSpPr>
        <p:spPr>
          <a:xfrm>
            <a:off x="8953369" y="4153696"/>
            <a:ext cx="27335" cy="28920"/>
          </a:xfrm>
          <a:custGeom>
            <a:avLst/>
            <a:gdLst/>
            <a:ahLst/>
            <a:cxnLst/>
            <a:rect l="l" t="t" r="r" b="b"/>
            <a:pathLst>
              <a:path w="882" h="882" extrusionOk="0">
                <a:moveTo>
                  <a:pt x="453" y="1"/>
                </a:moveTo>
                <a:cubicBezTo>
                  <a:pt x="214" y="1"/>
                  <a:pt x="0" y="191"/>
                  <a:pt x="0" y="430"/>
                </a:cubicBezTo>
                <a:cubicBezTo>
                  <a:pt x="0" y="691"/>
                  <a:pt x="214" y="882"/>
                  <a:pt x="453" y="882"/>
                </a:cubicBezTo>
                <a:cubicBezTo>
                  <a:pt x="691" y="882"/>
                  <a:pt x="881" y="691"/>
                  <a:pt x="881" y="430"/>
                </a:cubicBezTo>
                <a:cubicBezTo>
                  <a:pt x="881" y="191"/>
                  <a:pt x="691" y="1"/>
                  <a:pt x="453" y="1"/>
                </a:cubicBezTo>
                <a:close/>
              </a:path>
            </a:pathLst>
          </a:custGeom>
          <a:solidFill>
            <a:srgbClr val="352D2D"/>
          </a:solidFill>
          <a:ln>
            <a:noFill/>
          </a:ln>
        </p:spPr>
        <p:txBody>
          <a:bodyPr spcFirstLastPara="1" wrap="square" lIns="121900" tIns="121900" rIns="121900" bIns="121900" anchor="ctr" anchorCtr="0">
            <a:noAutofit/>
          </a:bodyPr>
          <a:lstStyle/>
          <a:p>
            <a:endParaRPr sz="2400"/>
          </a:p>
        </p:txBody>
      </p:sp>
      <p:sp>
        <p:nvSpPr>
          <p:cNvPr id="2766" name="Google Shape;2766;p32"/>
          <p:cNvSpPr/>
          <p:nvPr/>
        </p:nvSpPr>
        <p:spPr>
          <a:xfrm>
            <a:off x="9106122" y="3921779"/>
            <a:ext cx="131404" cy="231956"/>
          </a:xfrm>
          <a:custGeom>
            <a:avLst/>
            <a:gdLst/>
            <a:ahLst/>
            <a:cxnLst/>
            <a:rect l="l" t="t" r="r" b="b"/>
            <a:pathLst>
              <a:path w="4240" h="7074" extrusionOk="0">
                <a:moveTo>
                  <a:pt x="4168" y="1"/>
                </a:moveTo>
                <a:lnTo>
                  <a:pt x="4168" y="1"/>
                </a:lnTo>
                <a:cubicBezTo>
                  <a:pt x="3430" y="287"/>
                  <a:pt x="2906" y="906"/>
                  <a:pt x="2406" y="1525"/>
                </a:cubicBezTo>
                <a:cubicBezTo>
                  <a:pt x="2096" y="1906"/>
                  <a:pt x="1763" y="2287"/>
                  <a:pt x="1453" y="2668"/>
                </a:cubicBezTo>
                <a:cubicBezTo>
                  <a:pt x="715" y="3597"/>
                  <a:pt x="1" y="4192"/>
                  <a:pt x="1168" y="5002"/>
                </a:cubicBezTo>
                <a:cubicBezTo>
                  <a:pt x="1573" y="5264"/>
                  <a:pt x="3740" y="6526"/>
                  <a:pt x="3644" y="7074"/>
                </a:cubicBezTo>
                <a:cubicBezTo>
                  <a:pt x="4049" y="4740"/>
                  <a:pt x="4240" y="2382"/>
                  <a:pt x="416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73" name="Google Shape;2773;p32"/>
          <p:cNvSpPr/>
          <p:nvPr/>
        </p:nvSpPr>
        <p:spPr>
          <a:xfrm>
            <a:off x="5221136" y="3969421"/>
            <a:ext cx="256857" cy="89387"/>
          </a:xfrm>
          <a:custGeom>
            <a:avLst/>
            <a:gdLst/>
            <a:ahLst/>
            <a:cxnLst/>
            <a:rect l="l" t="t" r="r" b="b"/>
            <a:pathLst>
              <a:path w="8288" h="2726" extrusionOk="0">
                <a:moveTo>
                  <a:pt x="6478" y="1"/>
                </a:moveTo>
                <a:cubicBezTo>
                  <a:pt x="5263" y="72"/>
                  <a:pt x="715" y="215"/>
                  <a:pt x="0" y="215"/>
                </a:cubicBezTo>
                <a:cubicBezTo>
                  <a:pt x="262" y="858"/>
                  <a:pt x="1953" y="2239"/>
                  <a:pt x="2096" y="2358"/>
                </a:cubicBezTo>
                <a:cubicBezTo>
                  <a:pt x="2310" y="2501"/>
                  <a:pt x="2548" y="2596"/>
                  <a:pt x="2787" y="2644"/>
                </a:cubicBezTo>
                <a:cubicBezTo>
                  <a:pt x="3013" y="2701"/>
                  <a:pt x="3245" y="2726"/>
                  <a:pt x="3479" y="2726"/>
                </a:cubicBezTo>
                <a:cubicBezTo>
                  <a:pt x="4128" y="2726"/>
                  <a:pt x="4793" y="2532"/>
                  <a:pt x="5406" y="2287"/>
                </a:cubicBezTo>
                <a:cubicBezTo>
                  <a:pt x="5930" y="2096"/>
                  <a:pt x="6430" y="1858"/>
                  <a:pt x="6883" y="1501"/>
                </a:cubicBezTo>
                <a:cubicBezTo>
                  <a:pt x="7168" y="1263"/>
                  <a:pt x="8288" y="429"/>
                  <a:pt x="826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74" name="Google Shape;2774;p32"/>
          <p:cNvSpPr/>
          <p:nvPr/>
        </p:nvSpPr>
        <p:spPr>
          <a:xfrm>
            <a:off x="5368001" y="3980372"/>
            <a:ext cx="27335" cy="28920"/>
          </a:xfrm>
          <a:custGeom>
            <a:avLst/>
            <a:gdLst/>
            <a:ahLst/>
            <a:cxnLst/>
            <a:rect l="l" t="t" r="r" b="b"/>
            <a:pathLst>
              <a:path w="882" h="882" extrusionOk="0">
                <a:moveTo>
                  <a:pt x="429" y="0"/>
                </a:moveTo>
                <a:cubicBezTo>
                  <a:pt x="191" y="0"/>
                  <a:pt x="0" y="191"/>
                  <a:pt x="0" y="429"/>
                </a:cubicBezTo>
                <a:cubicBezTo>
                  <a:pt x="0" y="667"/>
                  <a:pt x="191" y="881"/>
                  <a:pt x="429" y="881"/>
                </a:cubicBezTo>
                <a:cubicBezTo>
                  <a:pt x="691" y="881"/>
                  <a:pt x="882" y="667"/>
                  <a:pt x="882" y="429"/>
                </a:cubicBezTo>
                <a:cubicBezTo>
                  <a:pt x="882" y="191"/>
                  <a:pt x="691" y="0"/>
                  <a:pt x="429" y="0"/>
                </a:cubicBezTo>
                <a:close/>
              </a:path>
            </a:pathLst>
          </a:custGeom>
          <a:solidFill>
            <a:srgbClr val="352D2D"/>
          </a:solidFill>
          <a:ln>
            <a:noFill/>
          </a:ln>
        </p:spPr>
        <p:txBody>
          <a:bodyPr spcFirstLastPara="1" wrap="square" lIns="121900" tIns="121900" rIns="121900" bIns="121900" anchor="ctr" anchorCtr="0">
            <a:noAutofit/>
          </a:bodyPr>
          <a:lstStyle/>
          <a:p>
            <a:endParaRPr sz="2400"/>
          </a:p>
        </p:txBody>
      </p:sp>
      <p:sp>
        <p:nvSpPr>
          <p:cNvPr id="2777" name="Google Shape;2777;p32"/>
          <p:cNvSpPr/>
          <p:nvPr/>
        </p:nvSpPr>
        <p:spPr>
          <a:xfrm>
            <a:off x="6500129" y="5377313"/>
            <a:ext cx="38431" cy="93713"/>
          </a:xfrm>
          <a:custGeom>
            <a:avLst/>
            <a:gdLst/>
            <a:ahLst/>
            <a:cxnLst/>
            <a:rect l="l" t="t" r="r" b="b"/>
            <a:pathLst>
              <a:path w="1240" h="2858" fill="none" extrusionOk="0">
                <a:moveTo>
                  <a:pt x="1" y="0"/>
                </a:moveTo>
                <a:cubicBezTo>
                  <a:pt x="358" y="976"/>
                  <a:pt x="763" y="1929"/>
                  <a:pt x="1239" y="2858"/>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78" name="Google Shape;2778;p32"/>
          <p:cNvSpPr/>
          <p:nvPr/>
        </p:nvSpPr>
        <p:spPr>
          <a:xfrm>
            <a:off x="6579094" y="5414790"/>
            <a:ext cx="6695" cy="84369"/>
          </a:xfrm>
          <a:custGeom>
            <a:avLst/>
            <a:gdLst/>
            <a:ahLst/>
            <a:cxnLst/>
            <a:rect l="l" t="t" r="r" b="b"/>
            <a:pathLst>
              <a:path w="216" h="2573" fill="none" extrusionOk="0">
                <a:moveTo>
                  <a:pt x="1" y="0"/>
                </a:moveTo>
                <a:cubicBezTo>
                  <a:pt x="1" y="857"/>
                  <a:pt x="72" y="1715"/>
                  <a:pt x="215" y="2572"/>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79" name="Google Shape;2779;p32"/>
          <p:cNvSpPr/>
          <p:nvPr/>
        </p:nvSpPr>
        <p:spPr>
          <a:xfrm>
            <a:off x="6644795" y="5321081"/>
            <a:ext cx="2231" cy="78105"/>
          </a:xfrm>
          <a:custGeom>
            <a:avLst/>
            <a:gdLst/>
            <a:ahLst/>
            <a:cxnLst/>
            <a:rect l="l" t="t" r="r" b="b"/>
            <a:pathLst>
              <a:path w="72" h="2382" fill="none" extrusionOk="0">
                <a:moveTo>
                  <a:pt x="0" y="0"/>
                </a:moveTo>
                <a:cubicBezTo>
                  <a:pt x="24" y="810"/>
                  <a:pt x="48" y="1596"/>
                  <a:pt x="72" y="2382"/>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80" name="Google Shape;2780;p32"/>
          <p:cNvSpPr/>
          <p:nvPr/>
        </p:nvSpPr>
        <p:spPr>
          <a:xfrm>
            <a:off x="6739255" y="5386658"/>
            <a:ext cx="8152" cy="86729"/>
          </a:xfrm>
          <a:custGeom>
            <a:avLst/>
            <a:gdLst/>
            <a:ahLst/>
            <a:cxnLst/>
            <a:rect l="l" t="t" r="r" b="b"/>
            <a:pathLst>
              <a:path w="263" h="2645" fill="none" extrusionOk="0">
                <a:moveTo>
                  <a:pt x="263" y="1"/>
                </a:moveTo>
                <a:cubicBezTo>
                  <a:pt x="239" y="882"/>
                  <a:pt x="144" y="1763"/>
                  <a:pt x="1" y="2644"/>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81" name="Google Shape;2781;p32"/>
          <p:cNvSpPr/>
          <p:nvPr/>
        </p:nvSpPr>
        <p:spPr>
          <a:xfrm>
            <a:off x="6810843" y="5423380"/>
            <a:ext cx="32" cy="67187"/>
          </a:xfrm>
          <a:custGeom>
            <a:avLst/>
            <a:gdLst/>
            <a:ahLst/>
            <a:cxnLst/>
            <a:rect l="l" t="t" r="r" b="b"/>
            <a:pathLst>
              <a:path w="1" h="2049" fill="none" extrusionOk="0">
                <a:moveTo>
                  <a:pt x="1" y="0"/>
                </a:moveTo>
                <a:lnTo>
                  <a:pt x="1" y="2048"/>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82" name="Google Shape;2782;p32"/>
          <p:cNvSpPr/>
          <p:nvPr/>
        </p:nvSpPr>
        <p:spPr>
          <a:xfrm>
            <a:off x="6876544" y="5449121"/>
            <a:ext cx="32" cy="24265"/>
          </a:xfrm>
          <a:custGeom>
            <a:avLst/>
            <a:gdLst/>
            <a:ahLst/>
            <a:cxnLst/>
            <a:rect l="l" t="t" r="r" b="b"/>
            <a:pathLst>
              <a:path w="1" h="740" fill="none" extrusionOk="0">
                <a:moveTo>
                  <a:pt x="0" y="1"/>
                </a:moveTo>
                <a:lnTo>
                  <a:pt x="0" y="739"/>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83" name="Google Shape;2783;p32"/>
          <p:cNvSpPr/>
          <p:nvPr/>
        </p:nvSpPr>
        <p:spPr>
          <a:xfrm>
            <a:off x="7444081" y="5998072"/>
            <a:ext cx="17015" cy="64859"/>
          </a:xfrm>
          <a:custGeom>
            <a:avLst/>
            <a:gdLst/>
            <a:ahLst/>
            <a:cxnLst/>
            <a:rect l="l" t="t" r="r" b="b"/>
            <a:pathLst>
              <a:path w="549" h="1978" fill="none" extrusionOk="0">
                <a:moveTo>
                  <a:pt x="1" y="0"/>
                </a:moveTo>
                <a:cubicBezTo>
                  <a:pt x="143" y="667"/>
                  <a:pt x="334" y="1334"/>
                  <a:pt x="548" y="1977"/>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84" name="Google Shape;2784;p32"/>
          <p:cNvSpPr/>
          <p:nvPr/>
        </p:nvSpPr>
        <p:spPr>
          <a:xfrm>
            <a:off x="7511981" y="5937150"/>
            <a:ext cx="8895" cy="41447"/>
          </a:xfrm>
          <a:custGeom>
            <a:avLst/>
            <a:gdLst/>
            <a:ahLst/>
            <a:cxnLst/>
            <a:rect l="l" t="t" r="r" b="b"/>
            <a:pathLst>
              <a:path w="287" h="1264" fill="none" extrusionOk="0">
                <a:moveTo>
                  <a:pt x="0" y="1"/>
                </a:moveTo>
                <a:cubicBezTo>
                  <a:pt x="24" y="430"/>
                  <a:pt x="120" y="858"/>
                  <a:pt x="286" y="1263"/>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85" name="Google Shape;2785;p32"/>
          <p:cNvSpPr/>
          <p:nvPr/>
        </p:nvSpPr>
        <p:spPr>
          <a:xfrm>
            <a:off x="7579883" y="5965283"/>
            <a:ext cx="32" cy="63285"/>
          </a:xfrm>
          <a:custGeom>
            <a:avLst/>
            <a:gdLst/>
            <a:ahLst/>
            <a:cxnLst/>
            <a:rect l="l" t="t" r="r" b="b"/>
            <a:pathLst>
              <a:path w="1" h="1930" fill="none" extrusionOk="0">
                <a:moveTo>
                  <a:pt x="0" y="0"/>
                </a:moveTo>
                <a:lnTo>
                  <a:pt x="0" y="1929"/>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86" name="Google Shape;2786;p32"/>
          <p:cNvSpPr/>
          <p:nvPr/>
        </p:nvSpPr>
        <p:spPr>
          <a:xfrm>
            <a:off x="7638920" y="5989482"/>
            <a:ext cx="32" cy="45316"/>
          </a:xfrm>
          <a:custGeom>
            <a:avLst/>
            <a:gdLst/>
            <a:ahLst/>
            <a:cxnLst/>
            <a:rect l="l" t="t" r="r" b="b"/>
            <a:pathLst>
              <a:path w="1" h="1382" fill="none" extrusionOk="0">
                <a:moveTo>
                  <a:pt x="1" y="0"/>
                </a:moveTo>
                <a:lnTo>
                  <a:pt x="1" y="1382"/>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87" name="Google Shape;2787;p32"/>
          <p:cNvSpPr/>
          <p:nvPr/>
        </p:nvSpPr>
        <p:spPr>
          <a:xfrm>
            <a:off x="7712741" y="5983219"/>
            <a:ext cx="0" cy="53939"/>
          </a:xfrm>
          <a:custGeom>
            <a:avLst/>
            <a:gdLst/>
            <a:ahLst/>
            <a:cxnLst/>
            <a:rect l="l" t="t" r="r" b="b"/>
            <a:pathLst>
              <a:path h="1645" fill="none" extrusionOk="0">
                <a:moveTo>
                  <a:pt x="0" y="1"/>
                </a:moveTo>
                <a:lnTo>
                  <a:pt x="0" y="1644"/>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88" name="Google Shape;2788;p32"/>
          <p:cNvSpPr/>
          <p:nvPr/>
        </p:nvSpPr>
        <p:spPr>
          <a:xfrm>
            <a:off x="8311267" y="5156317"/>
            <a:ext cx="32" cy="32823"/>
          </a:xfrm>
          <a:custGeom>
            <a:avLst/>
            <a:gdLst/>
            <a:ahLst/>
            <a:cxnLst/>
            <a:rect l="l" t="t" r="r" b="b"/>
            <a:pathLst>
              <a:path w="1" h="1001" fill="none" extrusionOk="0">
                <a:moveTo>
                  <a:pt x="1" y="1"/>
                </a:moveTo>
                <a:lnTo>
                  <a:pt x="1" y="1001"/>
                </a:lnTo>
              </a:path>
            </a:pathLst>
          </a:custGeom>
          <a:solidFill>
            <a:srgbClr val="ABD164"/>
          </a:solid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89" name="Google Shape;2789;p32"/>
          <p:cNvSpPr/>
          <p:nvPr/>
        </p:nvSpPr>
        <p:spPr>
          <a:xfrm>
            <a:off x="8352610" y="5163331"/>
            <a:ext cx="5919" cy="56267"/>
          </a:xfrm>
          <a:custGeom>
            <a:avLst/>
            <a:gdLst/>
            <a:ahLst/>
            <a:cxnLst/>
            <a:rect l="l" t="t" r="r" b="b"/>
            <a:pathLst>
              <a:path w="191" h="1716" fill="none" extrusionOk="0">
                <a:moveTo>
                  <a:pt x="191" y="1"/>
                </a:moveTo>
                <a:cubicBezTo>
                  <a:pt x="167" y="572"/>
                  <a:pt x="119" y="1144"/>
                  <a:pt x="0" y="1715"/>
                </a:cubicBezTo>
              </a:path>
            </a:pathLst>
          </a:custGeom>
          <a:solidFill>
            <a:srgbClr val="ABD164"/>
          </a:solid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90" name="Google Shape;2790;p32"/>
          <p:cNvSpPr/>
          <p:nvPr/>
        </p:nvSpPr>
        <p:spPr>
          <a:xfrm>
            <a:off x="8260348" y="5206286"/>
            <a:ext cx="32" cy="36725"/>
          </a:xfrm>
          <a:custGeom>
            <a:avLst/>
            <a:gdLst/>
            <a:ahLst/>
            <a:cxnLst/>
            <a:rect l="l" t="t" r="r" b="b"/>
            <a:pathLst>
              <a:path w="1" h="1120" fill="none" extrusionOk="0">
                <a:moveTo>
                  <a:pt x="0" y="1"/>
                </a:moveTo>
                <a:lnTo>
                  <a:pt x="0" y="1120"/>
                </a:lnTo>
              </a:path>
            </a:pathLst>
          </a:custGeom>
          <a:solidFill>
            <a:srgbClr val="ABD164"/>
          </a:solid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91" name="Google Shape;2791;p32"/>
          <p:cNvSpPr/>
          <p:nvPr/>
        </p:nvSpPr>
        <p:spPr>
          <a:xfrm>
            <a:off x="8423454" y="5481942"/>
            <a:ext cx="5207" cy="36725"/>
          </a:xfrm>
          <a:custGeom>
            <a:avLst/>
            <a:gdLst/>
            <a:ahLst/>
            <a:cxnLst/>
            <a:rect l="l" t="t" r="r" b="b"/>
            <a:pathLst>
              <a:path w="168" h="1120" fill="none" extrusionOk="0">
                <a:moveTo>
                  <a:pt x="0" y="0"/>
                </a:moveTo>
                <a:cubicBezTo>
                  <a:pt x="72" y="381"/>
                  <a:pt x="119" y="738"/>
                  <a:pt x="167" y="1119"/>
                </a:cubicBezTo>
              </a:path>
            </a:pathLst>
          </a:custGeom>
          <a:solidFill>
            <a:srgbClr val="ABD164"/>
          </a:solid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92" name="Google Shape;2792;p32"/>
          <p:cNvSpPr/>
          <p:nvPr/>
        </p:nvSpPr>
        <p:spPr>
          <a:xfrm>
            <a:off x="8473629" y="5470989"/>
            <a:ext cx="32" cy="53907"/>
          </a:xfrm>
          <a:custGeom>
            <a:avLst/>
            <a:gdLst/>
            <a:ahLst/>
            <a:cxnLst/>
            <a:rect l="l" t="t" r="r" b="b"/>
            <a:pathLst>
              <a:path w="1" h="1644" fill="none" extrusionOk="0">
                <a:moveTo>
                  <a:pt x="1" y="1"/>
                </a:moveTo>
                <a:lnTo>
                  <a:pt x="1" y="1644"/>
                </a:lnTo>
              </a:path>
            </a:pathLst>
          </a:custGeom>
          <a:solidFill>
            <a:srgbClr val="ABD164"/>
          </a:solid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93" name="Google Shape;2793;p32"/>
          <p:cNvSpPr/>
          <p:nvPr/>
        </p:nvSpPr>
        <p:spPr>
          <a:xfrm>
            <a:off x="8528977" y="5464761"/>
            <a:ext cx="4464" cy="58596"/>
          </a:xfrm>
          <a:custGeom>
            <a:avLst/>
            <a:gdLst/>
            <a:ahLst/>
            <a:cxnLst/>
            <a:rect l="l" t="t" r="r" b="b"/>
            <a:pathLst>
              <a:path w="144" h="1787" fill="none" extrusionOk="0">
                <a:moveTo>
                  <a:pt x="144" y="0"/>
                </a:moveTo>
                <a:cubicBezTo>
                  <a:pt x="96" y="596"/>
                  <a:pt x="48" y="1191"/>
                  <a:pt x="1" y="1786"/>
                </a:cubicBezTo>
              </a:path>
            </a:pathLst>
          </a:custGeom>
          <a:solidFill>
            <a:srgbClr val="ABD164"/>
          </a:solid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94" name="Google Shape;2794;p32"/>
          <p:cNvSpPr/>
          <p:nvPr/>
        </p:nvSpPr>
        <p:spPr>
          <a:xfrm>
            <a:off x="8364417" y="5516272"/>
            <a:ext cx="4464" cy="43773"/>
          </a:xfrm>
          <a:custGeom>
            <a:avLst/>
            <a:gdLst/>
            <a:ahLst/>
            <a:cxnLst/>
            <a:rect l="l" t="t" r="r" b="b"/>
            <a:pathLst>
              <a:path w="144" h="1335" fill="none" extrusionOk="0">
                <a:moveTo>
                  <a:pt x="0" y="1"/>
                </a:moveTo>
                <a:cubicBezTo>
                  <a:pt x="48" y="453"/>
                  <a:pt x="95" y="882"/>
                  <a:pt x="143" y="1335"/>
                </a:cubicBezTo>
              </a:path>
            </a:pathLst>
          </a:custGeom>
          <a:solidFill>
            <a:srgbClr val="ABD164"/>
          </a:solid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95" name="Google Shape;2795;p32"/>
          <p:cNvSpPr/>
          <p:nvPr/>
        </p:nvSpPr>
        <p:spPr>
          <a:xfrm>
            <a:off x="7728950" y="3853087"/>
            <a:ext cx="40629" cy="77319"/>
          </a:xfrm>
          <a:custGeom>
            <a:avLst/>
            <a:gdLst/>
            <a:ahLst/>
            <a:cxnLst/>
            <a:rect l="l" t="t" r="r" b="b"/>
            <a:pathLst>
              <a:path w="1311" h="2358" fill="none" extrusionOk="0">
                <a:moveTo>
                  <a:pt x="1" y="0"/>
                </a:moveTo>
                <a:cubicBezTo>
                  <a:pt x="477" y="762"/>
                  <a:pt x="930" y="1548"/>
                  <a:pt x="1311" y="2358"/>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96" name="Google Shape;2796;p32"/>
          <p:cNvSpPr/>
          <p:nvPr/>
        </p:nvSpPr>
        <p:spPr>
          <a:xfrm>
            <a:off x="7793162" y="3824200"/>
            <a:ext cx="17759" cy="65613"/>
          </a:xfrm>
          <a:custGeom>
            <a:avLst/>
            <a:gdLst/>
            <a:ahLst/>
            <a:cxnLst/>
            <a:rect l="l" t="t" r="r" b="b"/>
            <a:pathLst>
              <a:path w="573" h="2001" fill="none" extrusionOk="0">
                <a:moveTo>
                  <a:pt x="1" y="0"/>
                </a:moveTo>
                <a:cubicBezTo>
                  <a:pt x="239" y="667"/>
                  <a:pt x="429" y="1334"/>
                  <a:pt x="572" y="2001"/>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97" name="Google Shape;2797;p32"/>
          <p:cNvSpPr/>
          <p:nvPr/>
        </p:nvSpPr>
        <p:spPr>
          <a:xfrm>
            <a:off x="7855175" y="3828889"/>
            <a:ext cx="5176" cy="96073"/>
          </a:xfrm>
          <a:custGeom>
            <a:avLst/>
            <a:gdLst/>
            <a:ahLst/>
            <a:cxnLst/>
            <a:rect l="l" t="t" r="r" b="b"/>
            <a:pathLst>
              <a:path w="167" h="2930" fill="none" extrusionOk="0">
                <a:moveTo>
                  <a:pt x="0" y="0"/>
                </a:moveTo>
                <a:cubicBezTo>
                  <a:pt x="24" y="881"/>
                  <a:pt x="48" y="1739"/>
                  <a:pt x="48" y="2620"/>
                </a:cubicBezTo>
                <a:cubicBezTo>
                  <a:pt x="48" y="2739"/>
                  <a:pt x="72" y="2882"/>
                  <a:pt x="167" y="2929"/>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98" name="Google Shape;2798;p32"/>
          <p:cNvSpPr/>
          <p:nvPr/>
        </p:nvSpPr>
        <p:spPr>
          <a:xfrm>
            <a:off x="7921589" y="3859316"/>
            <a:ext cx="6663" cy="67187"/>
          </a:xfrm>
          <a:custGeom>
            <a:avLst/>
            <a:gdLst/>
            <a:ahLst/>
            <a:cxnLst/>
            <a:rect l="l" t="t" r="r" b="b"/>
            <a:pathLst>
              <a:path w="215" h="2049" fill="none" extrusionOk="0">
                <a:moveTo>
                  <a:pt x="1" y="1"/>
                </a:moveTo>
                <a:cubicBezTo>
                  <a:pt x="143" y="668"/>
                  <a:pt x="215" y="1358"/>
                  <a:pt x="215" y="2049"/>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99" name="Google Shape;2799;p32"/>
          <p:cNvSpPr/>
          <p:nvPr/>
        </p:nvSpPr>
        <p:spPr>
          <a:xfrm>
            <a:off x="8002041" y="3835904"/>
            <a:ext cx="5919" cy="38299"/>
          </a:xfrm>
          <a:custGeom>
            <a:avLst/>
            <a:gdLst/>
            <a:ahLst/>
            <a:cxnLst/>
            <a:rect l="l" t="t" r="r" b="b"/>
            <a:pathLst>
              <a:path w="191" h="1168" fill="none" extrusionOk="0">
                <a:moveTo>
                  <a:pt x="0" y="0"/>
                </a:moveTo>
                <a:cubicBezTo>
                  <a:pt x="24" y="381"/>
                  <a:pt x="96" y="786"/>
                  <a:pt x="191" y="1167"/>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00" name="Google Shape;2800;p32"/>
          <p:cNvSpPr/>
          <p:nvPr/>
        </p:nvSpPr>
        <p:spPr>
          <a:xfrm>
            <a:off x="8518659" y="2616223"/>
            <a:ext cx="16269" cy="67187"/>
          </a:xfrm>
          <a:custGeom>
            <a:avLst/>
            <a:gdLst/>
            <a:ahLst/>
            <a:cxnLst/>
            <a:rect l="l" t="t" r="r" b="b"/>
            <a:pathLst>
              <a:path w="525" h="2049" fill="none" extrusionOk="0">
                <a:moveTo>
                  <a:pt x="0" y="0"/>
                </a:moveTo>
                <a:cubicBezTo>
                  <a:pt x="119" y="715"/>
                  <a:pt x="286" y="1405"/>
                  <a:pt x="524" y="2048"/>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01" name="Google Shape;2801;p32"/>
          <p:cNvSpPr/>
          <p:nvPr/>
        </p:nvSpPr>
        <p:spPr>
          <a:xfrm>
            <a:off x="8608687" y="2612321"/>
            <a:ext cx="6695" cy="78105"/>
          </a:xfrm>
          <a:custGeom>
            <a:avLst/>
            <a:gdLst/>
            <a:ahLst/>
            <a:cxnLst/>
            <a:rect l="l" t="t" r="r" b="b"/>
            <a:pathLst>
              <a:path w="216" h="2382" fill="none" extrusionOk="0">
                <a:moveTo>
                  <a:pt x="1" y="0"/>
                </a:moveTo>
                <a:cubicBezTo>
                  <a:pt x="144" y="786"/>
                  <a:pt x="215" y="1572"/>
                  <a:pt x="215" y="2382"/>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02" name="Google Shape;2802;p32"/>
          <p:cNvSpPr/>
          <p:nvPr/>
        </p:nvSpPr>
        <p:spPr>
          <a:xfrm>
            <a:off x="8674388" y="2601370"/>
            <a:ext cx="32" cy="84369"/>
          </a:xfrm>
          <a:custGeom>
            <a:avLst/>
            <a:gdLst/>
            <a:ahLst/>
            <a:cxnLst/>
            <a:rect l="l" t="t" r="r" b="b"/>
            <a:pathLst>
              <a:path w="1" h="2573" fill="none" extrusionOk="0">
                <a:moveTo>
                  <a:pt x="0" y="1"/>
                </a:moveTo>
                <a:lnTo>
                  <a:pt x="0" y="2573"/>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03" name="Google Shape;2803;p32"/>
          <p:cNvSpPr/>
          <p:nvPr/>
        </p:nvSpPr>
        <p:spPr>
          <a:xfrm>
            <a:off x="8715697" y="2586549"/>
            <a:ext cx="32" cy="49217"/>
          </a:xfrm>
          <a:custGeom>
            <a:avLst/>
            <a:gdLst/>
            <a:ahLst/>
            <a:cxnLst/>
            <a:rect l="l" t="t" r="r" b="b"/>
            <a:pathLst>
              <a:path w="1" h="1501" fill="none" extrusionOk="0">
                <a:moveTo>
                  <a:pt x="1" y="0"/>
                </a:moveTo>
                <a:lnTo>
                  <a:pt x="1" y="1501"/>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04" name="Google Shape;2804;p32"/>
          <p:cNvSpPr/>
          <p:nvPr/>
        </p:nvSpPr>
        <p:spPr>
          <a:xfrm>
            <a:off x="8740058" y="2634190"/>
            <a:ext cx="31023" cy="71089"/>
          </a:xfrm>
          <a:custGeom>
            <a:avLst/>
            <a:gdLst/>
            <a:ahLst/>
            <a:cxnLst/>
            <a:rect l="l" t="t" r="r" b="b"/>
            <a:pathLst>
              <a:path w="1001" h="2168" fill="none" extrusionOk="0">
                <a:moveTo>
                  <a:pt x="1001" y="0"/>
                </a:moveTo>
                <a:cubicBezTo>
                  <a:pt x="810" y="786"/>
                  <a:pt x="477" y="1524"/>
                  <a:pt x="1" y="2167"/>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05" name="Google Shape;2805;p32"/>
          <p:cNvSpPr/>
          <p:nvPr/>
        </p:nvSpPr>
        <p:spPr>
          <a:xfrm>
            <a:off x="8441150" y="2681800"/>
            <a:ext cx="26623" cy="82040"/>
          </a:xfrm>
          <a:custGeom>
            <a:avLst/>
            <a:gdLst/>
            <a:ahLst/>
            <a:cxnLst/>
            <a:rect l="l" t="t" r="r" b="b"/>
            <a:pathLst>
              <a:path w="859" h="2502" fill="none" extrusionOk="0">
                <a:moveTo>
                  <a:pt x="1" y="1"/>
                </a:moveTo>
                <a:cubicBezTo>
                  <a:pt x="334" y="810"/>
                  <a:pt x="620" y="1644"/>
                  <a:pt x="858" y="2501"/>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06" name="Google Shape;2806;p32"/>
          <p:cNvSpPr/>
          <p:nvPr/>
        </p:nvSpPr>
        <p:spPr>
          <a:xfrm>
            <a:off x="6497185" y="3454078"/>
            <a:ext cx="18471" cy="117159"/>
          </a:xfrm>
          <a:custGeom>
            <a:avLst/>
            <a:gdLst/>
            <a:ahLst/>
            <a:cxnLst/>
            <a:rect l="l" t="t" r="r" b="b"/>
            <a:pathLst>
              <a:path w="596" h="3573" fill="none" extrusionOk="0">
                <a:moveTo>
                  <a:pt x="1" y="0"/>
                </a:moveTo>
                <a:cubicBezTo>
                  <a:pt x="96" y="1191"/>
                  <a:pt x="286" y="2405"/>
                  <a:pt x="596" y="3572"/>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07" name="Google Shape;2807;p32"/>
          <p:cNvSpPr/>
          <p:nvPr/>
        </p:nvSpPr>
        <p:spPr>
          <a:xfrm>
            <a:off x="6583526" y="3510278"/>
            <a:ext cx="5207" cy="73449"/>
          </a:xfrm>
          <a:custGeom>
            <a:avLst/>
            <a:gdLst/>
            <a:ahLst/>
            <a:cxnLst/>
            <a:rect l="l" t="t" r="r" b="b"/>
            <a:pathLst>
              <a:path w="168" h="2240" fill="none" extrusionOk="0">
                <a:moveTo>
                  <a:pt x="1" y="1"/>
                </a:moveTo>
                <a:cubicBezTo>
                  <a:pt x="144" y="739"/>
                  <a:pt x="168" y="1501"/>
                  <a:pt x="120" y="2239"/>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08" name="Google Shape;2808;p32"/>
          <p:cNvSpPr/>
          <p:nvPr/>
        </p:nvSpPr>
        <p:spPr>
          <a:xfrm>
            <a:off x="6665464" y="3440799"/>
            <a:ext cx="32" cy="60924"/>
          </a:xfrm>
          <a:custGeom>
            <a:avLst/>
            <a:gdLst/>
            <a:ahLst/>
            <a:cxnLst/>
            <a:rect l="l" t="t" r="r" b="b"/>
            <a:pathLst>
              <a:path w="1" h="1858" fill="none" extrusionOk="0">
                <a:moveTo>
                  <a:pt x="0" y="0"/>
                </a:moveTo>
                <a:lnTo>
                  <a:pt x="0" y="1858"/>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09" name="Google Shape;2809;p32"/>
          <p:cNvSpPr/>
          <p:nvPr/>
        </p:nvSpPr>
        <p:spPr>
          <a:xfrm>
            <a:off x="6714183" y="3501689"/>
            <a:ext cx="0" cy="60956"/>
          </a:xfrm>
          <a:custGeom>
            <a:avLst/>
            <a:gdLst/>
            <a:ahLst/>
            <a:cxnLst/>
            <a:rect l="l" t="t" r="r" b="b"/>
            <a:pathLst>
              <a:path h="1859" fill="none" extrusionOk="0">
                <a:moveTo>
                  <a:pt x="0" y="1"/>
                </a:moveTo>
                <a:lnTo>
                  <a:pt x="0" y="1858"/>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10" name="Google Shape;2810;p32"/>
          <p:cNvSpPr/>
          <p:nvPr/>
        </p:nvSpPr>
        <p:spPr>
          <a:xfrm>
            <a:off x="9186575" y="1722922"/>
            <a:ext cx="24389" cy="117159"/>
          </a:xfrm>
          <a:custGeom>
            <a:avLst/>
            <a:gdLst/>
            <a:ahLst/>
            <a:cxnLst/>
            <a:rect l="l" t="t" r="r" b="b"/>
            <a:pathLst>
              <a:path w="787" h="3573" fill="none" extrusionOk="0">
                <a:moveTo>
                  <a:pt x="1" y="1"/>
                </a:moveTo>
                <a:cubicBezTo>
                  <a:pt x="72" y="1215"/>
                  <a:pt x="334" y="2430"/>
                  <a:pt x="786" y="3573"/>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11" name="Google Shape;2811;p32"/>
          <p:cNvSpPr/>
          <p:nvPr/>
        </p:nvSpPr>
        <p:spPr>
          <a:xfrm>
            <a:off x="9301705" y="1753382"/>
            <a:ext cx="32" cy="91385"/>
          </a:xfrm>
          <a:custGeom>
            <a:avLst/>
            <a:gdLst/>
            <a:ahLst/>
            <a:cxnLst/>
            <a:rect l="l" t="t" r="r" b="b"/>
            <a:pathLst>
              <a:path w="1" h="2787" fill="none" extrusionOk="0">
                <a:moveTo>
                  <a:pt x="1" y="0"/>
                </a:moveTo>
                <a:lnTo>
                  <a:pt x="1" y="2787"/>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12" name="Google Shape;2812;p32"/>
          <p:cNvSpPr/>
          <p:nvPr/>
        </p:nvSpPr>
        <p:spPr>
          <a:xfrm>
            <a:off x="9371093" y="1753382"/>
            <a:ext cx="32" cy="82007"/>
          </a:xfrm>
          <a:custGeom>
            <a:avLst/>
            <a:gdLst/>
            <a:ahLst/>
            <a:cxnLst/>
            <a:rect l="l" t="t" r="r" b="b"/>
            <a:pathLst>
              <a:path w="1" h="2501" fill="none" extrusionOk="0">
                <a:moveTo>
                  <a:pt x="0" y="0"/>
                </a:moveTo>
                <a:lnTo>
                  <a:pt x="0" y="2501"/>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13" name="Google Shape;2813;p32"/>
          <p:cNvSpPr/>
          <p:nvPr/>
        </p:nvSpPr>
        <p:spPr>
          <a:xfrm>
            <a:off x="9095802" y="1787745"/>
            <a:ext cx="5207" cy="82793"/>
          </a:xfrm>
          <a:custGeom>
            <a:avLst/>
            <a:gdLst/>
            <a:ahLst/>
            <a:cxnLst/>
            <a:rect l="l" t="t" r="r" b="b"/>
            <a:pathLst>
              <a:path w="168" h="2525" fill="none" extrusionOk="0">
                <a:moveTo>
                  <a:pt x="24" y="0"/>
                </a:moveTo>
                <a:cubicBezTo>
                  <a:pt x="0" y="858"/>
                  <a:pt x="48" y="1691"/>
                  <a:pt x="167" y="2525"/>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14" name="Google Shape;2814;p32"/>
          <p:cNvSpPr/>
          <p:nvPr/>
        </p:nvSpPr>
        <p:spPr>
          <a:xfrm>
            <a:off x="8973295" y="1761973"/>
            <a:ext cx="4464" cy="43743"/>
          </a:xfrm>
          <a:custGeom>
            <a:avLst/>
            <a:gdLst/>
            <a:ahLst/>
            <a:cxnLst/>
            <a:rect l="l" t="t" r="r" b="b"/>
            <a:pathLst>
              <a:path w="144" h="1334" fill="none" extrusionOk="0">
                <a:moveTo>
                  <a:pt x="0" y="0"/>
                </a:moveTo>
                <a:cubicBezTo>
                  <a:pt x="48" y="453"/>
                  <a:pt x="95" y="882"/>
                  <a:pt x="143" y="1334"/>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15" name="Google Shape;2815;p32"/>
          <p:cNvSpPr/>
          <p:nvPr/>
        </p:nvSpPr>
        <p:spPr>
          <a:xfrm>
            <a:off x="8878803" y="1848633"/>
            <a:ext cx="22935" cy="64072"/>
          </a:xfrm>
          <a:custGeom>
            <a:avLst/>
            <a:gdLst/>
            <a:ahLst/>
            <a:cxnLst/>
            <a:rect l="l" t="t" r="r" b="b"/>
            <a:pathLst>
              <a:path w="740" h="1954" fill="none" extrusionOk="0">
                <a:moveTo>
                  <a:pt x="1" y="1"/>
                </a:moveTo>
                <a:cubicBezTo>
                  <a:pt x="1" y="715"/>
                  <a:pt x="263" y="1406"/>
                  <a:pt x="739" y="1954"/>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16" name="Google Shape;2816;p32"/>
          <p:cNvSpPr/>
          <p:nvPr/>
        </p:nvSpPr>
        <p:spPr>
          <a:xfrm>
            <a:off x="3130271" y="4633923"/>
            <a:ext cx="26623" cy="99223"/>
          </a:xfrm>
          <a:custGeom>
            <a:avLst/>
            <a:gdLst/>
            <a:ahLst/>
            <a:cxnLst/>
            <a:rect l="l" t="t" r="r" b="b"/>
            <a:pathLst>
              <a:path w="859" h="3026" fill="none" extrusionOk="0">
                <a:moveTo>
                  <a:pt x="1" y="1"/>
                </a:moveTo>
                <a:cubicBezTo>
                  <a:pt x="287" y="1001"/>
                  <a:pt x="572" y="2025"/>
                  <a:pt x="858" y="3025"/>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17" name="Google Shape;2817;p32"/>
          <p:cNvSpPr/>
          <p:nvPr/>
        </p:nvSpPr>
        <p:spPr>
          <a:xfrm>
            <a:off x="3214413" y="4581625"/>
            <a:ext cx="14071" cy="78105"/>
          </a:xfrm>
          <a:custGeom>
            <a:avLst/>
            <a:gdLst/>
            <a:ahLst/>
            <a:cxnLst/>
            <a:rect l="l" t="t" r="r" b="b"/>
            <a:pathLst>
              <a:path w="454" h="2382" fill="none" extrusionOk="0">
                <a:moveTo>
                  <a:pt x="1" y="0"/>
                </a:moveTo>
                <a:cubicBezTo>
                  <a:pt x="167" y="786"/>
                  <a:pt x="310" y="1596"/>
                  <a:pt x="453" y="2382"/>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18" name="Google Shape;2818;p32"/>
          <p:cNvSpPr/>
          <p:nvPr/>
        </p:nvSpPr>
        <p:spPr>
          <a:xfrm>
            <a:off x="3294864" y="4616741"/>
            <a:ext cx="32" cy="99223"/>
          </a:xfrm>
          <a:custGeom>
            <a:avLst/>
            <a:gdLst/>
            <a:ahLst/>
            <a:cxnLst/>
            <a:rect l="l" t="t" r="r" b="b"/>
            <a:pathLst>
              <a:path w="1" h="3026" fill="none" extrusionOk="0">
                <a:moveTo>
                  <a:pt x="0" y="1"/>
                </a:moveTo>
                <a:lnTo>
                  <a:pt x="0" y="3025"/>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19" name="Google Shape;2819;p32"/>
          <p:cNvSpPr/>
          <p:nvPr/>
        </p:nvSpPr>
        <p:spPr>
          <a:xfrm>
            <a:off x="3356134" y="4615953"/>
            <a:ext cx="19215" cy="108600"/>
          </a:xfrm>
          <a:custGeom>
            <a:avLst/>
            <a:gdLst/>
            <a:ahLst/>
            <a:cxnLst/>
            <a:rect l="l" t="t" r="r" b="b"/>
            <a:pathLst>
              <a:path w="620" h="3312" fill="none" extrusionOk="0">
                <a:moveTo>
                  <a:pt x="548" y="1"/>
                </a:moveTo>
                <a:cubicBezTo>
                  <a:pt x="619" y="1144"/>
                  <a:pt x="429" y="2263"/>
                  <a:pt x="0" y="3311"/>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20" name="Google Shape;2820;p32"/>
          <p:cNvSpPr/>
          <p:nvPr/>
        </p:nvSpPr>
        <p:spPr>
          <a:xfrm>
            <a:off x="3438787" y="4573033"/>
            <a:ext cx="32" cy="86696"/>
          </a:xfrm>
          <a:custGeom>
            <a:avLst/>
            <a:gdLst/>
            <a:ahLst/>
            <a:cxnLst/>
            <a:rect l="l" t="t" r="r" b="b"/>
            <a:pathLst>
              <a:path w="1" h="2644" fill="none" extrusionOk="0">
                <a:moveTo>
                  <a:pt x="0" y="0"/>
                </a:moveTo>
                <a:lnTo>
                  <a:pt x="0" y="2644"/>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21" name="Google Shape;2821;p32"/>
          <p:cNvSpPr/>
          <p:nvPr/>
        </p:nvSpPr>
        <p:spPr>
          <a:xfrm>
            <a:off x="3479384" y="4633923"/>
            <a:ext cx="12552" cy="99223"/>
          </a:xfrm>
          <a:custGeom>
            <a:avLst/>
            <a:gdLst/>
            <a:ahLst/>
            <a:cxnLst/>
            <a:rect l="l" t="t" r="r" b="b"/>
            <a:pathLst>
              <a:path w="405" h="3026" fill="none" extrusionOk="0">
                <a:moveTo>
                  <a:pt x="405" y="1"/>
                </a:moveTo>
                <a:cubicBezTo>
                  <a:pt x="381" y="1025"/>
                  <a:pt x="238" y="2049"/>
                  <a:pt x="0" y="3025"/>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22" name="Google Shape;2822;p32"/>
          <p:cNvSpPr/>
          <p:nvPr/>
        </p:nvSpPr>
        <p:spPr>
          <a:xfrm>
            <a:off x="1168581" y="4972042"/>
            <a:ext cx="22935" cy="94500"/>
          </a:xfrm>
          <a:custGeom>
            <a:avLst/>
            <a:gdLst/>
            <a:ahLst/>
            <a:cxnLst/>
            <a:rect l="l" t="t" r="r" b="b"/>
            <a:pathLst>
              <a:path w="740" h="2882" fill="none" extrusionOk="0">
                <a:moveTo>
                  <a:pt x="1" y="0"/>
                </a:moveTo>
                <a:cubicBezTo>
                  <a:pt x="144" y="834"/>
                  <a:pt x="287" y="1667"/>
                  <a:pt x="453" y="2501"/>
                </a:cubicBezTo>
                <a:cubicBezTo>
                  <a:pt x="477" y="2668"/>
                  <a:pt x="620" y="2882"/>
                  <a:pt x="739" y="2763"/>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23" name="Google Shape;2823;p32"/>
          <p:cNvSpPr/>
          <p:nvPr/>
        </p:nvSpPr>
        <p:spPr>
          <a:xfrm>
            <a:off x="1229849" y="4932989"/>
            <a:ext cx="5951" cy="69547"/>
          </a:xfrm>
          <a:custGeom>
            <a:avLst/>
            <a:gdLst/>
            <a:ahLst/>
            <a:cxnLst/>
            <a:rect l="l" t="t" r="r" b="b"/>
            <a:pathLst>
              <a:path w="192" h="2121" fill="none" extrusionOk="0">
                <a:moveTo>
                  <a:pt x="1" y="1"/>
                </a:moveTo>
                <a:cubicBezTo>
                  <a:pt x="72" y="715"/>
                  <a:pt x="120" y="1406"/>
                  <a:pt x="191" y="2120"/>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24" name="Google Shape;2824;p32"/>
          <p:cNvSpPr/>
          <p:nvPr/>
        </p:nvSpPr>
        <p:spPr>
          <a:xfrm>
            <a:off x="1306613" y="4898627"/>
            <a:ext cx="32" cy="142931"/>
          </a:xfrm>
          <a:custGeom>
            <a:avLst/>
            <a:gdLst/>
            <a:ahLst/>
            <a:cxnLst/>
            <a:rect l="l" t="t" r="r" b="b"/>
            <a:pathLst>
              <a:path w="1" h="4359" fill="none" extrusionOk="0">
                <a:moveTo>
                  <a:pt x="0" y="1"/>
                </a:moveTo>
                <a:lnTo>
                  <a:pt x="0" y="4359"/>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25" name="Google Shape;2825;p32"/>
          <p:cNvSpPr/>
          <p:nvPr/>
        </p:nvSpPr>
        <p:spPr>
          <a:xfrm>
            <a:off x="1367137" y="4963449"/>
            <a:ext cx="8152" cy="100763"/>
          </a:xfrm>
          <a:custGeom>
            <a:avLst/>
            <a:gdLst/>
            <a:ahLst/>
            <a:cxnLst/>
            <a:rect l="l" t="t" r="r" b="b"/>
            <a:pathLst>
              <a:path w="263" h="3073" fill="none" extrusionOk="0">
                <a:moveTo>
                  <a:pt x="119" y="0"/>
                </a:moveTo>
                <a:cubicBezTo>
                  <a:pt x="262" y="1024"/>
                  <a:pt x="238" y="2072"/>
                  <a:pt x="0" y="3072"/>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26" name="Google Shape;2826;p32"/>
          <p:cNvSpPr/>
          <p:nvPr/>
        </p:nvSpPr>
        <p:spPr>
          <a:xfrm>
            <a:off x="1470462" y="4924399"/>
            <a:ext cx="22903" cy="95320"/>
          </a:xfrm>
          <a:custGeom>
            <a:avLst/>
            <a:gdLst/>
            <a:ahLst/>
            <a:cxnLst/>
            <a:rect l="l" t="t" r="r" b="b"/>
            <a:pathLst>
              <a:path w="739" h="2907" fill="none" extrusionOk="0">
                <a:moveTo>
                  <a:pt x="667" y="1"/>
                </a:moveTo>
                <a:cubicBezTo>
                  <a:pt x="738" y="1001"/>
                  <a:pt x="524" y="2049"/>
                  <a:pt x="0" y="2906"/>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27" name="Google Shape;2827;p32"/>
          <p:cNvSpPr/>
          <p:nvPr/>
        </p:nvSpPr>
        <p:spPr>
          <a:xfrm>
            <a:off x="1589280" y="4985322"/>
            <a:ext cx="32" cy="42956"/>
          </a:xfrm>
          <a:custGeom>
            <a:avLst/>
            <a:gdLst/>
            <a:ahLst/>
            <a:cxnLst/>
            <a:rect l="l" t="t" r="r" b="b"/>
            <a:pathLst>
              <a:path w="1" h="1310" fill="none" extrusionOk="0">
                <a:moveTo>
                  <a:pt x="0" y="0"/>
                </a:moveTo>
                <a:lnTo>
                  <a:pt x="0" y="1310"/>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28" name="Google Shape;2828;p32"/>
          <p:cNvSpPr/>
          <p:nvPr/>
        </p:nvSpPr>
        <p:spPr>
          <a:xfrm>
            <a:off x="3102226" y="5627164"/>
            <a:ext cx="5207" cy="86696"/>
          </a:xfrm>
          <a:custGeom>
            <a:avLst/>
            <a:gdLst/>
            <a:ahLst/>
            <a:cxnLst/>
            <a:rect l="l" t="t" r="r" b="b"/>
            <a:pathLst>
              <a:path w="168" h="2644" fill="none" extrusionOk="0">
                <a:moveTo>
                  <a:pt x="1" y="1"/>
                </a:moveTo>
                <a:cubicBezTo>
                  <a:pt x="49" y="882"/>
                  <a:pt x="96" y="1763"/>
                  <a:pt x="168" y="2644"/>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29" name="Google Shape;2829;p32"/>
          <p:cNvSpPr/>
          <p:nvPr/>
        </p:nvSpPr>
        <p:spPr>
          <a:xfrm>
            <a:off x="3180477" y="5661527"/>
            <a:ext cx="4464" cy="65613"/>
          </a:xfrm>
          <a:custGeom>
            <a:avLst/>
            <a:gdLst/>
            <a:ahLst/>
            <a:cxnLst/>
            <a:rect l="l" t="t" r="r" b="b"/>
            <a:pathLst>
              <a:path w="144" h="2001" fill="none" extrusionOk="0">
                <a:moveTo>
                  <a:pt x="0" y="0"/>
                </a:moveTo>
                <a:cubicBezTo>
                  <a:pt x="48" y="667"/>
                  <a:pt x="96" y="1334"/>
                  <a:pt x="143" y="2001"/>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30" name="Google Shape;2830;p32"/>
          <p:cNvSpPr/>
          <p:nvPr/>
        </p:nvSpPr>
        <p:spPr>
          <a:xfrm>
            <a:off x="3270505" y="5613884"/>
            <a:ext cx="32" cy="52365"/>
          </a:xfrm>
          <a:custGeom>
            <a:avLst/>
            <a:gdLst/>
            <a:ahLst/>
            <a:cxnLst/>
            <a:rect l="l" t="t" r="r" b="b"/>
            <a:pathLst>
              <a:path w="1" h="1597" fill="none" extrusionOk="0">
                <a:moveTo>
                  <a:pt x="1" y="1"/>
                </a:moveTo>
                <a:lnTo>
                  <a:pt x="1" y="1596"/>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31" name="Google Shape;2831;p32"/>
          <p:cNvSpPr/>
          <p:nvPr/>
        </p:nvSpPr>
        <p:spPr>
          <a:xfrm>
            <a:off x="5395305" y="6048042"/>
            <a:ext cx="15527" cy="91385"/>
          </a:xfrm>
          <a:custGeom>
            <a:avLst/>
            <a:gdLst/>
            <a:ahLst/>
            <a:cxnLst/>
            <a:rect l="l" t="t" r="r" b="b"/>
            <a:pathLst>
              <a:path w="501" h="2787" fill="none" extrusionOk="0">
                <a:moveTo>
                  <a:pt x="96" y="1"/>
                </a:moveTo>
                <a:cubicBezTo>
                  <a:pt x="1" y="929"/>
                  <a:pt x="143" y="1906"/>
                  <a:pt x="501" y="2787"/>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32" name="Google Shape;2832;p32"/>
          <p:cNvSpPr/>
          <p:nvPr/>
        </p:nvSpPr>
        <p:spPr>
          <a:xfrm>
            <a:off x="5508948" y="6054305"/>
            <a:ext cx="32" cy="124176"/>
          </a:xfrm>
          <a:custGeom>
            <a:avLst/>
            <a:gdLst/>
            <a:ahLst/>
            <a:cxnLst/>
            <a:rect l="l" t="t" r="r" b="b"/>
            <a:pathLst>
              <a:path w="1" h="3787" fill="none" extrusionOk="0">
                <a:moveTo>
                  <a:pt x="1" y="0"/>
                </a:moveTo>
                <a:lnTo>
                  <a:pt x="1" y="3787"/>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33" name="Google Shape;2833;p32"/>
          <p:cNvSpPr/>
          <p:nvPr/>
        </p:nvSpPr>
        <p:spPr>
          <a:xfrm>
            <a:off x="5622622" y="6041813"/>
            <a:ext cx="5919" cy="91385"/>
          </a:xfrm>
          <a:custGeom>
            <a:avLst/>
            <a:gdLst/>
            <a:ahLst/>
            <a:cxnLst/>
            <a:rect l="l" t="t" r="r" b="b"/>
            <a:pathLst>
              <a:path w="191" h="2787" fill="none" extrusionOk="0">
                <a:moveTo>
                  <a:pt x="96" y="0"/>
                </a:moveTo>
                <a:cubicBezTo>
                  <a:pt x="191" y="929"/>
                  <a:pt x="143" y="1858"/>
                  <a:pt x="0" y="2786"/>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34" name="Google Shape;2834;p32"/>
          <p:cNvSpPr/>
          <p:nvPr/>
        </p:nvSpPr>
        <p:spPr>
          <a:xfrm>
            <a:off x="4857270" y="4460567"/>
            <a:ext cx="5951" cy="142931"/>
          </a:xfrm>
          <a:custGeom>
            <a:avLst/>
            <a:gdLst/>
            <a:ahLst/>
            <a:cxnLst/>
            <a:rect l="l" t="t" r="r" b="b"/>
            <a:pathLst>
              <a:path w="192" h="4359" fill="none" extrusionOk="0">
                <a:moveTo>
                  <a:pt x="191" y="1"/>
                </a:moveTo>
                <a:cubicBezTo>
                  <a:pt x="120" y="1454"/>
                  <a:pt x="72" y="2906"/>
                  <a:pt x="1" y="4359"/>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35" name="Google Shape;2835;p32"/>
          <p:cNvSpPr/>
          <p:nvPr/>
        </p:nvSpPr>
        <p:spPr>
          <a:xfrm>
            <a:off x="4746571" y="4525391"/>
            <a:ext cx="32" cy="103879"/>
          </a:xfrm>
          <a:custGeom>
            <a:avLst/>
            <a:gdLst/>
            <a:ahLst/>
            <a:cxnLst/>
            <a:rect l="l" t="t" r="r" b="b"/>
            <a:pathLst>
              <a:path w="1" h="3168" fill="none" extrusionOk="0">
                <a:moveTo>
                  <a:pt x="1" y="1"/>
                </a:moveTo>
                <a:lnTo>
                  <a:pt x="1" y="3168"/>
                </a:ln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36" name="Google Shape;2836;p32"/>
          <p:cNvSpPr/>
          <p:nvPr/>
        </p:nvSpPr>
        <p:spPr>
          <a:xfrm>
            <a:off x="4657999" y="4512111"/>
            <a:ext cx="8152" cy="71876"/>
          </a:xfrm>
          <a:custGeom>
            <a:avLst/>
            <a:gdLst/>
            <a:ahLst/>
            <a:cxnLst/>
            <a:rect l="l" t="t" r="r" b="b"/>
            <a:pathLst>
              <a:path w="263" h="2192" fill="none" extrusionOk="0">
                <a:moveTo>
                  <a:pt x="72" y="1"/>
                </a:moveTo>
                <a:cubicBezTo>
                  <a:pt x="1" y="739"/>
                  <a:pt x="48" y="1477"/>
                  <a:pt x="263" y="2192"/>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37" name="Google Shape;2837;p32"/>
          <p:cNvSpPr/>
          <p:nvPr/>
        </p:nvSpPr>
        <p:spPr>
          <a:xfrm>
            <a:off x="4914851" y="4538671"/>
            <a:ext cx="26591" cy="124176"/>
          </a:xfrm>
          <a:custGeom>
            <a:avLst/>
            <a:gdLst/>
            <a:ahLst/>
            <a:cxnLst/>
            <a:rect l="l" t="t" r="r" b="b"/>
            <a:pathLst>
              <a:path w="858" h="3787" fill="none" extrusionOk="0">
                <a:moveTo>
                  <a:pt x="715" y="0"/>
                </a:moveTo>
                <a:cubicBezTo>
                  <a:pt x="858" y="1286"/>
                  <a:pt x="619" y="2644"/>
                  <a:pt x="0" y="3787"/>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38" name="Google Shape;2838;p32"/>
          <p:cNvSpPr/>
          <p:nvPr/>
        </p:nvSpPr>
        <p:spPr>
          <a:xfrm>
            <a:off x="1627649" y="2911388"/>
            <a:ext cx="17015" cy="85123"/>
          </a:xfrm>
          <a:custGeom>
            <a:avLst/>
            <a:gdLst/>
            <a:ahLst/>
            <a:cxnLst/>
            <a:rect l="l" t="t" r="r" b="b"/>
            <a:pathLst>
              <a:path w="549" h="2596" fill="none" extrusionOk="0">
                <a:moveTo>
                  <a:pt x="1" y="0"/>
                </a:moveTo>
                <a:cubicBezTo>
                  <a:pt x="167" y="881"/>
                  <a:pt x="358" y="1739"/>
                  <a:pt x="548" y="2596"/>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39" name="Google Shape;2839;p32"/>
          <p:cNvSpPr/>
          <p:nvPr/>
        </p:nvSpPr>
        <p:spPr>
          <a:xfrm>
            <a:off x="1727284" y="2924634"/>
            <a:ext cx="20701" cy="123420"/>
          </a:xfrm>
          <a:custGeom>
            <a:avLst/>
            <a:gdLst/>
            <a:ahLst/>
            <a:cxnLst/>
            <a:rect l="l" t="t" r="r" b="b"/>
            <a:pathLst>
              <a:path w="668" h="3764" fill="none" extrusionOk="0">
                <a:moveTo>
                  <a:pt x="572" y="1"/>
                </a:moveTo>
                <a:cubicBezTo>
                  <a:pt x="667" y="1287"/>
                  <a:pt x="477" y="2573"/>
                  <a:pt x="1" y="3764"/>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40" name="Google Shape;2840;p32"/>
          <p:cNvSpPr/>
          <p:nvPr/>
        </p:nvSpPr>
        <p:spPr>
          <a:xfrm>
            <a:off x="1474150" y="3016018"/>
            <a:ext cx="19215" cy="64825"/>
          </a:xfrm>
          <a:custGeom>
            <a:avLst/>
            <a:gdLst/>
            <a:ahLst/>
            <a:cxnLst/>
            <a:rect l="l" t="t" r="r" b="b"/>
            <a:pathLst>
              <a:path w="620" h="1977" fill="none" extrusionOk="0">
                <a:moveTo>
                  <a:pt x="0" y="0"/>
                </a:moveTo>
                <a:cubicBezTo>
                  <a:pt x="334" y="596"/>
                  <a:pt x="548" y="1286"/>
                  <a:pt x="619" y="1977"/>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41" name="Google Shape;2841;p32"/>
          <p:cNvSpPr/>
          <p:nvPr/>
        </p:nvSpPr>
        <p:spPr>
          <a:xfrm>
            <a:off x="1513261" y="2911389"/>
            <a:ext cx="41343" cy="143684"/>
          </a:xfrm>
          <a:custGeom>
            <a:avLst/>
            <a:gdLst/>
            <a:ahLst/>
            <a:cxnLst/>
            <a:rect l="l" t="t" r="r" b="b"/>
            <a:pathLst>
              <a:path w="1334" h="4382" fill="none" extrusionOk="0">
                <a:moveTo>
                  <a:pt x="0" y="0"/>
                </a:moveTo>
                <a:cubicBezTo>
                  <a:pt x="238" y="1500"/>
                  <a:pt x="691" y="2977"/>
                  <a:pt x="1334" y="4382"/>
                </a:cubicBezTo>
              </a:path>
            </a:pathLst>
          </a:custGeom>
          <a:noFill/>
          <a:ln w="19650" cap="rnd" cmpd="sng">
            <a:solidFill>
              <a:srgbClr val="ABD16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45" name="Google Shape;2845;p32"/>
          <p:cNvSpPr txBox="1">
            <a:spLocks noGrp="1"/>
          </p:cNvSpPr>
          <p:nvPr>
            <p:ph type="title"/>
          </p:nvPr>
        </p:nvSpPr>
        <p:spPr>
          <a:xfrm>
            <a:off x="3168425" y="521115"/>
            <a:ext cx="10255200" cy="763600"/>
          </a:xfrm>
          <a:prstGeom prst="rect">
            <a:avLst/>
          </a:prstGeom>
        </p:spPr>
        <p:txBody>
          <a:bodyPr spcFirstLastPara="1" vert="horz" wrap="square" lIns="121900" tIns="121900" rIns="121900" bIns="121900" rtlCol="0" anchor="t" anchorCtr="0">
            <a:noAutofit/>
          </a:bodyPr>
          <a:lstStyle/>
          <a:p>
            <a:r>
              <a:rPr lang="en" sz="4800" dirty="0">
                <a:latin typeface="Cooper" pitchFamily="18" charset="0"/>
                <a:ea typeface="Cooper" pitchFamily="18" charset="0"/>
                <a:cs typeface="Cooper" pitchFamily="18" charset="0"/>
              </a:rPr>
              <a:t>Nhổ cà rốt</a:t>
            </a:r>
            <a:endParaRPr sz="4800" dirty="0">
              <a:latin typeface="Cooper" pitchFamily="18" charset="0"/>
              <a:ea typeface="Cooper" pitchFamily="18" charset="0"/>
              <a:cs typeface="Cooper" pitchFamily="18" charset="0"/>
            </a:endParaRPr>
          </a:p>
        </p:txBody>
      </p:sp>
      <p:sp>
        <p:nvSpPr>
          <p:cNvPr id="2885" name="Google Shape;2885;p32">
            <a:hlinkClick r:id="rId4" action="ppaction://hlinksldjump"/>
          </p:cNvPr>
          <p:cNvSpPr/>
          <p:nvPr/>
        </p:nvSpPr>
        <p:spPr>
          <a:xfrm rot="-2700000">
            <a:off x="1261048"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2886" name="Google Shape;2886;p32">
            <a:hlinkClick r:id="" action="ppaction://noaction"/>
          </p:cNvPr>
          <p:cNvSpPr/>
          <p:nvPr/>
        </p:nvSpPr>
        <p:spPr>
          <a:xfrm rot="8100000">
            <a:off x="10702981"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endParaRPr sz="2400"/>
          </a:p>
        </p:txBody>
      </p:sp>
      <p:grpSp>
        <p:nvGrpSpPr>
          <p:cNvPr id="2888" name="Google Shape;2888;p32"/>
          <p:cNvGrpSpPr/>
          <p:nvPr/>
        </p:nvGrpSpPr>
        <p:grpSpPr>
          <a:xfrm>
            <a:off x="11425718" y="5898485"/>
            <a:ext cx="258695" cy="255316"/>
            <a:chOff x="6232000" y="1435050"/>
            <a:chExt cx="488225" cy="481850"/>
          </a:xfrm>
        </p:grpSpPr>
        <p:sp>
          <p:nvSpPr>
            <p:cNvPr id="2889" name="Google Shape;2889;p32"/>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2890" name="Google Shape;2890;p32"/>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2891" name="Google Shape;2891;p32"/>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2892" name="Google Shape;2892;p32"/>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2893" name="Google Shape;2893;p32"/>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21900" tIns="121900" rIns="121900" bIns="121900" anchor="ctr" anchorCtr="0">
              <a:noAutofit/>
            </a:bodyPr>
            <a:lstStyle/>
            <a:p>
              <a:endParaRPr sz="2400">
                <a:solidFill>
                  <a:srgbClr val="435D74"/>
                </a:solidFill>
              </a:endParaRPr>
            </a:p>
          </p:txBody>
        </p:sp>
      </p:grpSp>
      <p:sp>
        <p:nvSpPr>
          <p:cNvPr id="2900" name="Google Shape;2900;p32">
            <a:hlinkClick r:id="rId5" action="ppaction://hlinksldjump"/>
          </p:cNvPr>
          <p:cNvSpPr/>
          <p:nvPr/>
        </p:nvSpPr>
        <p:spPr>
          <a:xfrm>
            <a:off x="11297433" y="5829367"/>
            <a:ext cx="591200" cy="394400"/>
          </a:xfrm>
          <a:prstGeom prst="roundRect">
            <a:avLst>
              <a:gd name="adj" fmla="val 16667"/>
            </a:avLst>
          </a:prstGeom>
          <a:noFill/>
          <a:ln>
            <a:noFill/>
          </a:ln>
        </p:spPr>
        <p:txBody>
          <a:bodyPr spcFirstLastPara="1" wrap="square" lIns="121900" tIns="121900" rIns="121900" bIns="121900" anchor="ctr" anchorCtr="0">
            <a:noAutofit/>
          </a:bodyPr>
          <a:lstStyle/>
          <a:p>
            <a:endParaRPr sz="2400"/>
          </a:p>
        </p:txBody>
      </p:sp>
      <p:pic>
        <p:nvPicPr>
          <p:cNvPr id="254" name="Picture 2" descr="C:\Users\HP\Downloads\pngtree-cartoon-carrot-post-it-image_1420802.jpg"/>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3750" b="98594" l="1563" r="100000"/>
                    </a14:imgEffect>
                  </a14:imgLayer>
                </a14:imgProps>
              </a:ext>
              <a:ext uri="{28A0092B-C50C-407E-A947-70E740481C1C}">
                <a14:useLocalDpi xmlns:a14="http://schemas.microsoft.com/office/drawing/2010/main" val="0"/>
              </a:ext>
            </a:extLst>
          </a:blip>
          <a:srcRect/>
          <a:stretch>
            <a:fillRect/>
          </a:stretch>
        </p:blipFill>
        <p:spPr bwMode="auto">
          <a:xfrm rot="19405421">
            <a:off x="4165192" y="3334487"/>
            <a:ext cx="1323915" cy="1323915"/>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2" descr="C:\Users\HP\Downloads\pngtree-cartoon-carrot-post-it-image_1420802.jpg"/>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3750" b="98594" l="1563" r="100000"/>
                    </a14:imgEffect>
                  </a14:imgLayer>
                </a14:imgProps>
              </a:ext>
              <a:ext uri="{28A0092B-C50C-407E-A947-70E740481C1C}">
                <a14:useLocalDpi xmlns:a14="http://schemas.microsoft.com/office/drawing/2010/main" val="0"/>
              </a:ext>
            </a:extLst>
          </a:blip>
          <a:srcRect/>
          <a:stretch>
            <a:fillRect/>
          </a:stretch>
        </p:blipFill>
        <p:spPr bwMode="auto">
          <a:xfrm rot="20154760">
            <a:off x="2562251" y="4453487"/>
            <a:ext cx="1444160" cy="1444160"/>
          </a:xfrm>
          <a:prstGeom prst="rect">
            <a:avLst/>
          </a:prstGeom>
          <a:noFill/>
          <a:extLst>
            <a:ext uri="{909E8E84-426E-40DD-AFC4-6F175D3DCCD1}">
              <a14:hiddenFill xmlns:a14="http://schemas.microsoft.com/office/drawing/2010/main">
                <a:solidFill>
                  <a:srgbClr val="FFFFFF"/>
                </a:solidFill>
              </a14:hiddenFill>
            </a:ext>
          </a:extLst>
        </p:spPr>
      </p:pic>
      <p:pic>
        <p:nvPicPr>
          <p:cNvPr id="258" name="Picture 2" descr="C:\Users\HP\Downloads\pngtree-cartoon-carrot-post-it-image_1420802.jpg"/>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3750" b="98594" l="1563" r="100000"/>
                    </a14:imgEffect>
                  </a14:imgLayer>
                </a14:imgProps>
              </a:ext>
              <a:ext uri="{28A0092B-C50C-407E-A947-70E740481C1C}">
                <a14:useLocalDpi xmlns:a14="http://schemas.microsoft.com/office/drawing/2010/main" val="0"/>
              </a:ext>
            </a:extLst>
          </a:blip>
          <a:srcRect/>
          <a:stretch>
            <a:fillRect/>
          </a:stretch>
        </p:blipFill>
        <p:spPr bwMode="auto">
          <a:xfrm rot="19405421">
            <a:off x="6433200" y="4916228"/>
            <a:ext cx="1323915" cy="1323915"/>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2" descr="C:\Users\HP\Downloads\pngtree-cartoon-carrot-post-it-image_1420802.jpg"/>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3750" b="98594" l="1563" r="100000"/>
                    </a14:imgEffect>
                  </a14:imgLayer>
                </a14:imgProps>
              </a:ext>
              <a:ext uri="{28A0092B-C50C-407E-A947-70E740481C1C}">
                <a14:useLocalDpi xmlns:a14="http://schemas.microsoft.com/office/drawing/2010/main" val="0"/>
              </a:ext>
            </a:extLst>
          </a:blip>
          <a:srcRect/>
          <a:stretch>
            <a:fillRect/>
          </a:stretch>
        </p:blipFill>
        <p:spPr bwMode="auto">
          <a:xfrm rot="19405421">
            <a:off x="7678892" y="2920276"/>
            <a:ext cx="1323915" cy="1323915"/>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2" descr="C:\Users\HP\Downloads\pngtree-cartoon-carrot-post-it-image_1420802.jpg"/>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3750" b="98594" l="1563" r="100000"/>
                    </a14:imgEffect>
                  </a14:imgLayer>
                </a14:imgProps>
              </a:ext>
              <a:ext uri="{28A0092B-C50C-407E-A947-70E740481C1C}">
                <a14:useLocalDpi xmlns:a14="http://schemas.microsoft.com/office/drawing/2010/main" val="0"/>
              </a:ext>
            </a:extLst>
          </a:blip>
          <a:srcRect/>
          <a:stretch>
            <a:fillRect/>
          </a:stretch>
        </p:blipFill>
        <p:spPr bwMode="auto">
          <a:xfrm rot="19405421">
            <a:off x="6028227" y="1807760"/>
            <a:ext cx="1323915" cy="132391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HP\Downloads\2n6D-unscreen.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08000" y="881071"/>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HP\Downloads\2939.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10000" b="9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flipH="1">
            <a:off x="-2641600" y="2360076"/>
            <a:ext cx="2017344" cy="2260601"/>
          </a:xfrm>
          <a:prstGeom prst="rect">
            <a:avLst/>
          </a:prstGeom>
          <a:noFill/>
          <a:extLst>
            <a:ext uri="{909E8E84-426E-40DD-AFC4-6F175D3DCCD1}">
              <a14:hiddenFill xmlns:a14="http://schemas.microsoft.com/office/drawing/2010/main">
                <a:solidFill>
                  <a:srgbClr val="FFFFFF"/>
                </a:solidFill>
              </a14:hiddenFill>
            </a:ext>
          </a:extLst>
        </p:spPr>
      </p:pic>
      <p:pic>
        <p:nvPicPr>
          <p:cNvPr id="257" name="Picture 3" descr="C:\Users\HP\Downloads\unnamed (1).jpg">
            <a:hlinkClick r:id="rId11"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917" b="99174" l="9581" r="99401"/>
                    </a14:imgEffect>
                  </a14:imgLayer>
                </a14:imgProps>
              </a:ext>
              <a:ext uri="{28A0092B-C50C-407E-A947-70E740481C1C}">
                <a14:useLocalDpi xmlns:a14="http://schemas.microsoft.com/office/drawing/2010/main" val="0"/>
              </a:ext>
            </a:extLst>
          </a:blip>
          <a:srcRect/>
          <a:stretch>
            <a:fillRect/>
          </a:stretch>
        </p:blipFill>
        <p:spPr bwMode="auto">
          <a:xfrm>
            <a:off x="1411743" y="4600759"/>
            <a:ext cx="2999292" cy="217314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hlinkClick r:id="rId11" action="ppaction://hlinksldjump"/>
          </p:cNvPr>
          <p:cNvSpPr txBox="1"/>
          <p:nvPr/>
        </p:nvSpPr>
        <p:spPr>
          <a:xfrm>
            <a:off x="2654638" y="5243794"/>
            <a:ext cx="566181" cy="995209"/>
          </a:xfrm>
          <a:prstGeom prst="rect">
            <a:avLst/>
          </a:prstGeom>
          <a:noFill/>
        </p:spPr>
        <p:txBody>
          <a:bodyPr wrap="none" rtlCol="0">
            <a:spAutoFit/>
          </a:bodyPr>
          <a:lstStyle/>
          <a:p>
            <a:r>
              <a:rPr lang="en-US" sz="5867" dirty="0">
                <a:solidFill>
                  <a:schemeClr val="bg1"/>
                </a:solidFill>
                <a:latin typeface="Cooper" pitchFamily="18" charset="0"/>
                <a:ea typeface="Cooper" pitchFamily="18" charset="0"/>
                <a:cs typeface="Cooper" pitchFamily="18" charset="0"/>
              </a:rPr>
              <a:t>1</a:t>
            </a:r>
          </a:p>
        </p:txBody>
      </p:sp>
      <p:sp>
        <p:nvSpPr>
          <p:cNvPr id="276" name="TextBox 275"/>
          <p:cNvSpPr txBox="1"/>
          <p:nvPr/>
        </p:nvSpPr>
        <p:spPr>
          <a:xfrm>
            <a:off x="6483391" y="5684069"/>
            <a:ext cx="184731" cy="748988"/>
          </a:xfrm>
          <a:prstGeom prst="rect">
            <a:avLst/>
          </a:prstGeom>
          <a:noFill/>
        </p:spPr>
        <p:txBody>
          <a:bodyPr wrap="none" rtlCol="0">
            <a:spAutoFit/>
          </a:bodyPr>
          <a:lstStyle/>
          <a:p>
            <a:endParaRPr lang="en-US" sz="4267" dirty="0">
              <a:solidFill>
                <a:schemeClr val="bg1"/>
              </a:solidFill>
              <a:latin typeface="Cooper" pitchFamily="18" charset="0"/>
              <a:ea typeface="Cooper" pitchFamily="18" charset="0"/>
              <a:cs typeface="Cooper" pitchFamily="18" charset="0"/>
            </a:endParaRPr>
          </a:p>
        </p:txBody>
      </p:sp>
      <p:pic>
        <p:nvPicPr>
          <p:cNvPr id="278" name="Picture 3" descr="C:\Users\HP\Downloads\unnamed (1).jpg">
            <a:hlinkClick r:id="rId14"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917" b="99174" l="9581" r="99401"/>
                    </a14:imgEffect>
                  </a14:imgLayer>
                </a14:imgProps>
              </a:ext>
              <a:ext uri="{28A0092B-C50C-407E-A947-70E740481C1C}">
                <a14:useLocalDpi xmlns:a14="http://schemas.microsoft.com/office/drawing/2010/main" val="0"/>
              </a:ext>
            </a:extLst>
          </a:blip>
          <a:srcRect/>
          <a:stretch>
            <a:fillRect/>
          </a:stretch>
        </p:blipFill>
        <p:spPr bwMode="auto">
          <a:xfrm>
            <a:off x="3397283" y="3186259"/>
            <a:ext cx="2999292" cy="2173141"/>
          </a:xfrm>
          <a:prstGeom prst="rect">
            <a:avLst/>
          </a:prstGeom>
          <a:noFill/>
          <a:extLst>
            <a:ext uri="{909E8E84-426E-40DD-AFC4-6F175D3DCCD1}">
              <a14:hiddenFill xmlns:a14="http://schemas.microsoft.com/office/drawing/2010/main">
                <a:solidFill>
                  <a:srgbClr val="FFFFFF"/>
                </a:solidFill>
              </a14:hiddenFill>
            </a:ext>
          </a:extLst>
        </p:spPr>
      </p:pic>
      <p:sp>
        <p:nvSpPr>
          <p:cNvPr id="279" name="TextBox 278">
            <a:hlinkClick r:id="rId14" action="ppaction://hlinksldjump"/>
          </p:cNvPr>
          <p:cNvSpPr txBox="1"/>
          <p:nvPr/>
        </p:nvSpPr>
        <p:spPr>
          <a:xfrm>
            <a:off x="4385345" y="3818473"/>
            <a:ext cx="566181" cy="995209"/>
          </a:xfrm>
          <a:prstGeom prst="rect">
            <a:avLst/>
          </a:prstGeom>
          <a:noFill/>
        </p:spPr>
        <p:txBody>
          <a:bodyPr wrap="none" rtlCol="0">
            <a:spAutoFit/>
          </a:bodyPr>
          <a:lstStyle/>
          <a:p>
            <a:r>
              <a:rPr lang="en-US" sz="5867" dirty="0">
                <a:solidFill>
                  <a:schemeClr val="bg1"/>
                </a:solidFill>
                <a:latin typeface="Cooper" pitchFamily="18" charset="0"/>
                <a:ea typeface="Cooper" pitchFamily="18" charset="0"/>
                <a:cs typeface="Cooper" pitchFamily="18" charset="0"/>
              </a:rPr>
              <a:t>2</a:t>
            </a:r>
          </a:p>
        </p:txBody>
      </p:sp>
      <p:pic>
        <p:nvPicPr>
          <p:cNvPr id="281" name="Picture 3" descr="C:\Users\HP\Downloads\unnamed (1).jpg">
            <a:hlinkClick r:id="rId15"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917" b="99174" l="9581" r="99401"/>
                    </a14:imgEffect>
                  </a14:imgLayer>
                </a14:imgProps>
              </a:ext>
              <a:ext uri="{28A0092B-C50C-407E-A947-70E740481C1C}">
                <a14:useLocalDpi xmlns:a14="http://schemas.microsoft.com/office/drawing/2010/main" val="0"/>
              </a:ext>
            </a:extLst>
          </a:blip>
          <a:srcRect/>
          <a:stretch>
            <a:fillRect/>
          </a:stretch>
        </p:blipFill>
        <p:spPr bwMode="auto">
          <a:xfrm>
            <a:off x="4914851" y="1844767"/>
            <a:ext cx="2999292" cy="2173141"/>
          </a:xfrm>
          <a:prstGeom prst="rect">
            <a:avLst/>
          </a:prstGeom>
          <a:noFill/>
          <a:extLst>
            <a:ext uri="{909E8E84-426E-40DD-AFC4-6F175D3DCCD1}">
              <a14:hiddenFill xmlns:a14="http://schemas.microsoft.com/office/drawing/2010/main">
                <a:solidFill>
                  <a:srgbClr val="FFFFFF"/>
                </a:solidFill>
              </a14:hiddenFill>
            </a:ext>
          </a:extLst>
        </p:spPr>
      </p:pic>
      <p:sp>
        <p:nvSpPr>
          <p:cNvPr id="282" name="TextBox 281">
            <a:hlinkClick r:id="rId16" action="ppaction://hlinksldjump"/>
          </p:cNvPr>
          <p:cNvSpPr txBox="1"/>
          <p:nvPr/>
        </p:nvSpPr>
        <p:spPr>
          <a:xfrm>
            <a:off x="6036221" y="2413001"/>
            <a:ext cx="566181" cy="995209"/>
          </a:xfrm>
          <a:prstGeom prst="rect">
            <a:avLst/>
          </a:prstGeom>
          <a:noFill/>
        </p:spPr>
        <p:txBody>
          <a:bodyPr wrap="none" rtlCol="0">
            <a:spAutoFit/>
          </a:bodyPr>
          <a:lstStyle/>
          <a:p>
            <a:r>
              <a:rPr lang="en-US" sz="5867" dirty="0">
                <a:solidFill>
                  <a:schemeClr val="bg1"/>
                </a:solidFill>
                <a:latin typeface="Cooper" pitchFamily="18" charset="0"/>
                <a:ea typeface="Cooper" pitchFamily="18" charset="0"/>
                <a:cs typeface="Cooper" pitchFamily="18" charset="0"/>
              </a:rPr>
              <a:t>3</a:t>
            </a:r>
          </a:p>
        </p:txBody>
      </p:sp>
      <p:pic>
        <p:nvPicPr>
          <p:cNvPr id="284" name="Picture 3" descr="C:\Users\HP\Downloads\unnamed (1).jpg">
            <a:hlinkClick r:id="rId4"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917" b="99174" l="9581" r="99401"/>
                    </a14:imgEffect>
                  </a14:imgLayer>
                </a14:imgProps>
              </a:ext>
              <a:ext uri="{28A0092B-C50C-407E-A947-70E740481C1C}">
                <a14:useLocalDpi xmlns:a14="http://schemas.microsoft.com/office/drawing/2010/main" val="0"/>
              </a:ext>
            </a:extLst>
          </a:blip>
          <a:srcRect/>
          <a:stretch>
            <a:fillRect/>
          </a:stretch>
        </p:blipFill>
        <p:spPr bwMode="auto">
          <a:xfrm>
            <a:off x="6665497" y="2960411"/>
            <a:ext cx="2999292" cy="2173141"/>
          </a:xfrm>
          <a:prstGeom prst="rect">
            <a:avLst/>
          </a:prstGeom>
          <a:noFill/>
          <a:extLst>
            <a:ext uri="{909E8E84-426E-40DD-AFC4-6F175D3DCCD1}">
              <a14:hiddenFill xmlns:a14="http://schemas.microsoft.com/office/drawing/2010/main">
                <a:solidFill>
                  <a:srgbClr val="FFFFFF"/>
                </a:solidFill>
              </a14:hiddenFill>
            </a:ext>
          </a:extLst>
        </p:spPr>
      </p:pic>
      <p:sp>
        <p:nvSpPr>
          <p:cNvPr id="285" name="TextBox 284">
            <a:hlinkClick r:id="rId4" action="ppaction://hlinksldjump"/>
          </p:cNvPr>
          <p:cNvSpPr txBox="1"/>
          <p:nvPr/>
        </p:nvSpPr>
        <p:spPr>
          <a:xfrm>
            <a:off x="7786866" y="3528645"/>
            <a:ext cx="566181" cy="995209"/>
          </a:xfrm>
          <a:prstGeom prst="rect">
            <a:avLst/>
          </a:prstGeom>
          <a:noFill/>
        </p:spPr>
        <p:txBody>
          <a:bodyPr wrap="none" rtlCol="0">
            <a:spAutoFit/>
          </a:bodyPr>
          <a:lstStyle/>
          <a:p>
            <a:r>
              <a:rPr lang="en-US" sz="5867" dirty="0">
                <a:solidFill>
                  <a:schemeClr val="bg1"/>
                </a:solidFill>
                <a:latin typeface="Cooper" pitchFamily="18" charset="0"/>
                <a:ea typeface="Cooper" pitchFamily="18" charset="0"/>
                <a:cs typeface="Cooper" pitchFamily="18" charset="0"/>
              </a:rPr>
              <a:t>4</a:t>
            </a:r>
          </a:p>
        </p:txBody>
      </p:sp>
      <p:pic>
        <p:nvPicPr>
          <p:cNvPr id="287" name="Picture 3" descr="C:\Users\HP\Downloads\unnamed (1).jpg">
            <a:hlinkClick r:id="rId17"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917" b="99174" l="9581" r="99401"/>
                    </a14:imgEffect>
                  </a14:imgLayer>
                </a14:imgProps>
              </a:ext>
              <a:ext uri="{28A0092B-C50C-407E-A947-70E740481C1C}">
                <a14:useLocalDpi xmlns:a14="http://schemas.microsoft.com/office/drawing/2010/main" val="0"/>
              </a:ext>
            </a:extLst>
          </a:blip>
          <a:srcRect/>
          <a:stretch>
            <a:fillRect/>
          </a:stretch>
        </p:blipFill>
        <p:spPr bwMode="auto">
          <a:xfrm>
            <a:off x="5255151" y="4826922"/>
            <a:ext cx="2999292" cy="2173141"/>
          </a:xfrm>
          <a:prstGeom prst="rect">
            <a:avLst/>
          </a:prstGeom>
          <a:noFill/>
          <a:extLst>
            <a:ext uri="{909E8E84-426E-40DD-AFC4-6F175D3DCCD1}">
              <a14:hiddenFill xmlns:a14="http://schemas.microsoft.com/office/drawing/2010/main">
                <a:solidFill>
                  <a:srgbClr val="FFFFFF"/>
                </a:solidFill>
              </a14:hiddenFill>
            </a:ext>
          </a:extLst>
        </p:spPr>
      </p:pic>
      <p:sp>
        <p:nvSpPr>
          <p:cNvPr id="288" name="TextBox 287">
            <a:hlinkClick r:id="rId17" action="ppaction://hlinksldjump"/>
          </p:cNvPr>
          <p:cNvSpPr txBox="1"/>
          <p:nvPr/>
        </p:nvSpPr>
        <p:spPr>
          <a:xfrm>
            <a:off x="6376521" y="5395156"/>
            <a:ext cx="566181" cy="995209"/>
          </a:xfrm>
          <a:prstGeom prst="rect">
            <a:avLst/>
          </a:prstGeom>
          <a:noFill/>
        </p:spPr>
        <p:txBody>
          <a:bodyPr wrap="none" rtlCol="0">
            <a:spAutoFit/>
          </a:bodyPr>
          <a:lstStyle/>
          <a:p>
            <a:r>
              <a:rPr lang="en-US" sz="5867" dirty="0">
                <a:solidFill>
                  <a:schemeClr val="bg1"/>
                </a:solidFill>
                <a:latin typeface="Cooper" pitchFamily="18" charset="0"/>
                <a:ea typeface="Cooper" pitchFamily="18" charset="0"/>
                <a:cs typeface="Cooper" pitchFamily="18" charset="0"/>
              </a:rPr>
              <a:t>5</a:t>
            </a:r>
          </a:p>
        </p:txBody>
      </p:sp>
      <p:sp>
        <p:nvSpPr>
          <p:cNvPr id="289" name="Google Shape;2845;p32">
            <a:hlinkClick r:id="" action="ppaction://noaction"/>
          </p:cNvPr>
          <p:cNvSpPr txBox="1">
            <a:spLocks/>
          </p:cNvSpPr>
          <p:nvPr/>
        </p:nvSpPr>
        <p:spPr>
          <a:xfrm>
            <a:off x="2130466" y="192839"/>
            <a:ext cx="6617027" cy="901505"/>
          </a:xfrm>
          <a:prstGeom prst="rect">
            <a:avLst/>
          </a:prstGeom>
          <a:solidFill>
            <a:schemeClr val="accent4">
              <a:lumMod val="40000"/>
              <a:lumOff val="60000"/>
            </a:schemeClr>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800"/>
              <a:buFont typeface="Concert One"/>
              <a:buNone/>
              <a:defRPr sz="2800" b="1" i="0" u="none" strike="noStrike" cap="none">
                <a:solidFill>
                  <a:schemeClr val="accent2"/>
                </a:solidFill>
                <a:latin typeface="Concert One"/>
                <a:ea typeface="Concert One"/>
                <a:cs typeface="Concert One"/>
                <a:sym typeface="Concert One"/>
              </a:defRPr>
            </a:lvl1pPr>
            <a:lvl2pPr marR="0" lvl="1" algn="ctr"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9pPr>
          </a:lstStyle>
          <a:p>
            <a:r>
              <a:rPr lang="en-US" sz="4800" dirty="0">
                <a:latin typeface="Cooper" pitchFamily="18" charset="0"/>
                <a:ea typeface="Cooper" pitchFamily="18" charset="0"/>
                <a:cs typeface="Cooper" pitchFamily="18" charset="0"/>
              </a:rPr>
              <a:t>CẢM ƠN CÁC BẠN</a:t>
            </a:r>
          </a:p>
        </p:txBody>
      </p:sp>
    </p:spTree>
    <p:extLst>
      <p:ext uri="{BB962C8B-B14F-4D97-AF65-F5344CB8AC3E}">
        <p14:creationId xmlns:p14="http://schemas.microsoft.com/office/powerpoint/2010/main" val="274598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845"/>
                                        </p:tgtEl>
                                        <p:attrNameLst>
                                          <p:attrName>style.visibility</p:attrName>
                                        </p:attrNameLst>
                                      </p:cBhvr>
                                      <p:to>
                                        <p:strVal val="visible"/>
                                      </p:to>
                                    </p:set>
                                    <p:animEffect transition="in" filter="randombar(horizontal)">
                                      <p:cBhvr>
                                        <p:cTn id="7" dur="500"/>
                                        <p:tgtEl>
                                          <p:spTgt spid="284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18"/>
                                        </p:tgtEl>
                                        <p:attrNameLst>
                                          <p:attrName>style.visibility</p:attrName>
                                        </p:attrNameLst>
                                      </p:cBhvr>
                                      <p:to>
                                        <p:strVal val="visible"/>
                                      </p:to>
                                    </p:set>
                                    <p:animEffect transition="in" filter="randombar(horizontal)">
                                      <p:cBhvr>
                                        <p:cTn id="10" dur="500"/>
                                        <p:tgtEl>
                                          <p:spTgt spid="271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xit" presetSubtype="0" fill="hold" grpId="1" nodeType="clickEffect">
                                  <p:stCondLst>
                                    <p:cond delay="0"/>
                                  </p:stCondLst>
                                  <p:childTnLst>
                                    <p:animEffect transition="out" filter="fade">
                                      <p:cBhvr>
                                        <p:cTn id="14" dur="1000"/>
                                        <p:tgtEl>
                                          <p:spTgt spid="2718"/>
                                        </p:tgtEl>
                                      </p:cBhvr>
                                    </p:animEffect>
                                    <p:anim calcmode="lin" valueType="num">
                                      <p:cBhvr>
                                        <p:cTn id="15" dur="1000"/>
                                        <p:tgtEl>
                                          <p:spTgt spid="2718"/>
                                        </p:tgtEl>
                                        <p:attrNameLst>
                                          <p:attrName>ppt_x</p:attrName>
                                        </p:attrNameLst>
                                      </p:cBhvr>
                                      <p:tavLst>
                                        <p:tav tm="0">
                                          <p:val>
                                            <p:strVal val="ppt_x"/>
                                          </p:val>
                                        </p:tav>
                                        <p:tav tm="100000">
                                          <p:val>
                                            <p:strVal val="ppt_x"/>
                                          </p:val>
                                        </p:tav>
                                      </p:tavLst>
                                    </p:anim>
                                    <p:anim calcmode="lin" valueType="num">
                                      <p:cBhvr>
                                        <p:cTn id="16" dur="1000"/>
                                        <p:tgtEl>
                                          <p:spTgt spid="2718"/>
                                        </p:tgtEl>
                                        <p:attrNameLst>
                                          <p:attrName>ppt_y</p:attrName>
                                        </p:attrNameLst>
                                      </p:cBhvr>
                                      <p:tavLst>
                                        <p:tav tm="0">
                                          <p:val>
                                            <p:strVal val="ppt_y"/>
                                          </p:val>
                                        </p:tav>
                                        <p:tav tm="100000">
                                          <p:val>
                                            <p:strVal val="ppt_y+.1"/>
                                          </p:val>
                                        </p:tav>
                                      </p:tavLst>
                                    </p:anim>
                                    <p:set>
                                      <p:cBhvr>
                                        <p:cTn id="17" dur="1" fill="hold">
                                          <p:stCondLst>
                                            <p:cond delay="999"/>
                                          </p:stCondLst>
                                        </p:cTn>
                                        <p:tgtEl>
                                          <p:spTgt spid="27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 0 L 0 0.25 E" pathEditMode="relative" ptsTypes="">
                                      <p:cBhvr>
                                        <p:cTn id="22" dur="2000" fill="hold"/>
                                        <p:tgtEl>
                                          <p:spTgt spid="3077"/>
                                        </p:tgtEl>
                                        <p:attrNameLst>
                                          <p:attrName>ppt_x</p:attrName>
                                          <p:attrName>ppt_y</p:attrName>
                                        </p:attrNameLst>
                                      </p:cBhvr>
                                    </p:animMotion>
                                  </p:childTnLst>
                                </p:cTn>
                              </p:par>
                            </p:childTnLst>
                          </p:cTn>
                        </p:par>
                        <p:par>
                          <p:cTn id="23" fill="hold">
                            <p:stCondLst>
                              <p:cond delay="2000"/>
                            </p:stCondLst>
                            <p:childTnLst>
                              <p:par>
                                <p:cTn id="24" presetID="56" presetClass="path" presetSubtype="0" accel="50000" decel="50000" fill="hold" nodeType="afterEffect">
                                  <p:stCondLst>
                                    <p:cond delay="0"/>
                                  </p:stCondLst>
                                  <p:childTnLst>
                                    <p:animMotion origin="layout" path="M 3.33333E-6 3.12789E-6 L 0.56666 -0.5057 " pathEditMode="relative" rAng="0" ptsTypes="AA">
                                      <p:cBhvr>
                                        <p:cTn id="25" dur="2000" fill="hold"/>
                                        <p:tgtEl>
                                          <p:spTgt spid="256"/>
                                        </p:tgtEl>
                                        <p:attrNameLst>
                                          <p:attrName>ppt_x</p:attrName>
                                          <p:attrName>ppt_y</p:attrName>
                                        </p:attrNameLst>
                                      </p:cBhvr>
                                      <p:rCtr x="28333" y="-25300"/>
                                    </p:animMotion>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288"/>
                    </p:tgtEl>
                  </p:cond>
                </p:stCondLst>
                <p:endSync evt="end" delay="0">
                  <p:rtn val="all"/>
                </p:endSync>
                <p:childTnLst>
                  <p:par>
                    <p:cTn id="27" fill="hold">
                      <p:stCondLst>
                        <p:cond delay="0"/>
                      </p:stCondLst>
                      <p:childTnLst>
                        <p:par>
                          <p:cTn id="28" fill="hold">
                            <p:stCondLst>
                              <p:cond delay="0"/>
                            </p:stCondLst>
                            <p:childTnLst>
                              <p:par>
                                <p:cTn id="29" presetID="49" presetClass="path" presetSubtype="0" accel="50000" decel="50000" fill="hold" nodeType="clickEffect">
                                  <p:stCondLst>
                                    <p:cond delay="0"/>
                                  </p:stCondLst>
                                  <p:childTnLst>
                                    <p:animMotion origin="layout" path="M 3.33333E-6 -3.00462E-6 L 0.31666 0.35624 " pathEditMode="relative" rAng="0" ptsTypes="AA">
                                      <p:cBhvr>
                                        <p:cTn id="30" dur="2000" fill="hold"/>
                                        <p:tgtEl>
                                          <p:spTgt spid="3077"/>
                                        </p:tgtEl>
                                        <p:attrNameLst>
                                          <p:attrName>ppt_x</p:attrName>
                                          <p:attrName>ppt_y</p:attrName>
                                        </p:attrNameLst>
                                      </p:cBhvr>
                                      <p:rCtr x="15833" y="17812"/>
                                    </p:animMotion>
                                  </p:childTnLst>
                                </p:cTn>
                              </p:par>
                            </p:childTnLst>
                          </p:cTn>
                        </p:par>
                        <p:par>
                          <p:cTn id="31" fill="hold">
                            <p:stCondLst>
                              <p:cond delay="2000"/>
                            </p:stCondLst>
                            <p:childTnLst>
                              <p:par>
                                <p:cTn id="32" presetID="56" presetClass="path" presetSubtype="0" accel="50000" decel="50000" fill="hold" nodeType="afterEffect">
                                  <p:stCondLst>
                                    <p:cond delay="0"/>
                                  </p:stCondLst>
                                  <p:childTnLst>
                                    <p:animMotion origin="layout" path="M -4.44444E-6 1.51002E-6 L 0.20973 0.04222 " pathEditMode="relative" rAng="0" ptsTypes="AA">
                                      <p:cBhvr>
                                        <p:cTn id="33" dur="2000" fill="hold"/>
                                        <p:tgtEl>
                                          <p:spTgt spid="258"/>
                                        </p:tgtEl>
                                        <p:attrNameLst>
                                          <p:attrName>ppt_x</p:attrName>
                                          <p:attrName>ppt_y</p:attrName>
                                        </p:attrNameLst>
                                      </p:cBhvr>
                                      <p:rCtr x="10486" y="2096"/>
                                    </p:animMotion>
                                  </p:childTnLst>
                                </p:cTn>
                              </p:par>
                              <p:par>
                                <p:cTn id="34" presetID="14" presetClass="exit" presetSubtype="10" fill="hold" grpId="0" nodeType="withEffect">
                                  <p:stCondLst>
                                    <p:cond delay="0"/>
                                  </p:stCondLst>
                                  <p:childTnLst>
                                    <p:animEffect transition="out" filter="randombar(horizontal)">
                                      <p:cBhvr>
                                        <p:cTn id="35" dur="500"/>
                                        <p:tgtEl>
                                          <p:spTgt spid="2845"/>
                                        </p:tgtEl>
                                      </p:cBhvr>
                                    </p:animEffect>
                                    <p:set>
                                      <p:cBhvr>
                                        <p:cTn id="36" dur="1" fill="hold">
                                          <p:stCondLst>
                                            <p:cond delay="499"/>
                                          </p:stCondLst>
                                        </p:cTn>
                                        <p:tgtEl>
                                          <p:spTgt spid="2845"/>
                                        </p:tgtEl>
                                        <p:attrNameLst>
                                          <p:attrName>style.visibility</p:attrName>
                                        </p:attrNameLst>
                                      </p:cBhvr>
                                      <p:to>
                                        <p:strVal val="hidden"/>
                                      </p:to>
                                    </p:set>
                                  </p:childTnLst>
                                </p:cTn>
                              </p:par>
                              <p:par>
                                <p:cTn id="37" presetID="31" presetClass="entr" presetSubtype="0" fill="hold" grpId="0" nodeType="withEffect">
                                  <p:stCondLst>
                                    <p:cond delay="0"/>
                                  </p:stCondLst>
                                  <p:childTnLst>
                                    <p:set>
                                      <p:cBhvr>
                                        <p:cTn id="38" dur="1" fill="hold">
                                          <p:stCondLst>
                                            <p:cond delay="0"/>
                                          </p:stCondLst>
                                        </p:cTn>
                                        <p:tgtEl>
                                          <p:spTgt spid="289"/>
                                        </p:tgtEl>
                                        <p:attrNameLst>
                                          <p:attrName>style.visibility</p:attrName>
                                        </p:attrNameLst>
                                      </p:cBhvr>
                                      <p:to>
                                        <p:strVal val="visible"/>
                                      </p:to>
                                    </p:set>
                                    <p:anim calcmode="lin" valueType="num">
                                      <p:cBhvr>
                                        <p:cTn id="39" dur="1000" fill="hold"/>
                                        <p:tgtEl>
                                          <p:spTgt spid="289"/>
                                        </p:tgtEl>
                                        <p:attrNameLst>
                                          <p:attrName>ppt_w</p:attrName>
                                        </p:attrNameLst>
                                      </p:cBhvr>
                                      <p:tavLst>
                                        <p:tav tm="0">
                                          <p:val>
                                            <p:fltVal val="0"/>
                                          </p:val>
                                        </p:tav>
                                        <p:tav tm="100000">
                                          <p:val>
                                            <p:strVal val="#ppt_w"/>
                                          </p:val>
                                        </p:tav>
                                      </p:tavLst>
                                    </p:anim>
                                    <p:anim calcmode="lin" valueType="num">
                                      <p:cBhvr>
                                        <p:cTn id="40" dur="1000" fill="hold"/>
                                        <p:tgtEl>
                                          <p:spTgt spid="289"/>
                                        </p:tgtEl>
                                        <p:attrNameLst>
                                          <p:attrName>ppt_h</p:attrName>
                                        </p:attrNameLst>
                                      </p:cBhvr>
                                      <p:tavLst>
                                        <p:tav tm="0">
                                          <p:val>
                                            <p:fltVal val="0"/>
                                          </p:val>
                                        </p:tav>
                                        <p:tav tm="100000">
                                          <p:val>
                                            <p:strVal val="#ppt_h"/>
                                          </p:val>
                                        </p:tav>
                                      </p:tavLst>
                                    </p:anim>
                                    <p:anim calcmode="lin" valueType="num">
                                      <p:cBhvr>
                                        <p:cTn id="41" dur="1000" fill="hold"/>
                                        <p:tgtEl>
                                          <p:spTgt spid="289"/>
                                        </p:tgtEl>
                                        <p:attrNameLst>
                                          <p:attrName>style.rotation</p:attrName>
                                        </p:attrNameLst>
                                      </p:cBhvr>
                                      <p:tavLst>
                                        <p:tav tm="0">
                                          <p:val>
                                            <p:fltVal val="90"/>
                                          </p:val>
                                        </p:tav>
                                        <p:tav tm="100000">
                                          <p:val>
                                            <p:fltVal val="0"/>
                                          </p:val>
                                        </p:tav>
                                      </p:tavLst>
                                    </p:anim>
                                    <p:animEffect transition="in" filter="fade">
                                      <p:cBhvr>
                                        <p:cTn id="42" dur="1000"/>
                                        <p:tgtEl>
                                          <p:spTgt spid="289"/>
                                        </p:tgtEl>
                                      </p:cBhvr>
                                    </p:animEffect>
                                  </p:childTnLst>
                                </p:cTn>
                              </p:par>
                            </p:childTnLst>
                          </p:cTn>
                        </p:par>
                      </p:childTnLst>
                    </p:cTn>
                  </p:par>
                </p:childTnLst>
              </p:cTn>
              <p:nextCondLst>
                <p:cond evt="onClick" delay="0">
                  <p:tgtEl>
                    <p:spTgt spid="288"/>
                  </p:tgtEl>
                </p:cond>
              </p:nextCondLst>
            </p:seq>
            <p:seq concurrent="1" nextAc="seek">
              <p:cTn id="43" restart="whenNotActive" fill="hold" evtFilter="cancelBubble" nodeType="interactiveSeq">
                <p:stCondLst>
                  <p:cond evt="onClick" delay="0">
                    <p:tgtEl>
                      <p:spTgt spid="282"/>
                    </p:tgtEl>
                  </p:cond>
                </p:stCondLst>
                <p:endSync evt="end" delay="0">
                  <p:rtn val="all"/>
                </p:endSync>
                <p:childTnLst>
                  <p:par>
                    <p:cTn id="44" fill="hold">
                      <p:stCondLst>
                        <p:cond delay="0"/>
                      </p:stCondLst>
                      <p:childTnLst>
                        <p:par>
                          <p:cTn id="45" fill="hold">
                            <p:stCondLst>
                              <p:cond delay="0"/>
                            </p:stCondLst>
                            <p:childTnLst>
                              <p:par>
                                <p:cTn id="46" presetID="49" presetClass="path" presetSubtype="0" accel="50000" decel="50000" fill="hold" nodeType="clickEffect">
                                  <p:stCondLst>
                                    <p:cond delay="0"/>
                                  </p:stCondLst>
                                  <p:childTnLst>
                                    <p:animMotion origin="layout" path="M 0 -3.00462E-6 L 0.26667 -0.07272 " pathEditMode="relative" rAng="0" ptsTypes="AA">
                                      <p:cBhvr>
                                        <p:cTn id="47" dur="2000" fill="hold"/>
                                        <p:tgtEl>
                                          <p:spTgt spid="3077"/>
                                        </p:tgtEl>
                                        <p:attrNameLst>
                                          <p:attrName>ppt_x</p:attrName>
                                          <p:attrName>ppt_y</p:attrName>
                                        </p:attrNameLst>
                                      </p:cBhvr>
                                      <p:rCtr x="13333" y="-3636"/>
                                    </p:animMotion>
                                  </p:childTnLst>
                                </p:cTn>
                              </p:par>
                            </p:childTnLst>
                          </p:cTn>
                        </p:par>
                        <p:par>
                          <p:cTn id="48" fill="hold">
                            <p:stCondLst>
                              <p:cond delay="2000"/>
                            </p:stCondLst>
                            <p:childTnLst>
                              <p:par>
                                <p:cTn id="49" presetID="56" presetClass="path" presetSubtype="0" accel="50000" decel="50000" fill="hold" nodeType="afterEffect">
                                  <p:stCondLst>
                                    <p:cond delay="0"/>
                                  </p:stCondLst>
                                  <p:childTnLst>
                                    <p:animMotion origin="layout" path="M -1.11111E-6 -2.00308E-7 L 0.26806 0.19877 " pathEditMode="relative" rAng="0" ptsTypes="AA">
                                      <p:cBhvr>
                                        <p:cTn id="50" dur="2000" fill="hold"/>
                                        <p:tgtEl>
                                          <p:spTgt spid="262"/>
                                        </p:tgtEl>
                                        <p:attrNameLst>
                                          <p:attrName>ppt_x</p:attrName>
                                          <p:attrName>ppt_y</p:attrName>
                                        </p:attrNameLst>
                                      </p:cBhvr>
                                      <p:rCtr x="13403" y="9923"/>
                                    </p:animMotion>
                                  </p:childTnLst>
                                </p:cTn>
                              </p:par>
                            </p:childTnLst>
                          </p:cTn>
                        </p:par>
                      </p:childTnLst>
                    </p:cTn>
                  </p:par>
                </p:childTnLst>
              </p:cTn>
              <p:nextCondLst>
                <p:cond evt="onClick" delay="0">
                  <p:tgtEl>
                    <p:spTgt spid="282"/>
                  </p:tgtEl>
                </p:cond>
              </p:nextCondLst>
            </p:seq>
            <p:seq concurrent="1" nextAc="seek">
              <p:cTn id="51" restart="whenNotActive" fill="hold" evtFilter="cancelBubble" nodeType="interactiveSeq">
                <p:stCondLst>
                  <p:cond evt="onClick" delay="0">
                    <p:tgtEl>
                      <p:spTgt spid="285"/>
                    </p:tgtEl>
                  </p:cond>
                </p:stCondLst>
                <p:endSync evt="end" delay="0">
                  <p:rtn val="all"/>
                </p:endSync>
                <p:childTnLst>
                  <p:par>
                    <p:cTn id="52" fill="hold">
                      <p:stCondLst>
                        <p:cond delay="0"/>
                      </p:stCondLst>
                      <p:childTnLst>
                        <p:par>
                          <p:cTn id="53" fill="hold">
                            <p:stCondLst>
                              <p:cond delay="0"/>
                            </p:stCondLst>
                            <p:childTnLst>
                              <p:par>
                                <p:cTn id="54" presetID="49" presetClass="path" presetSubtype="0" accel="50000" decel="50000" fill="hold" nodeType="clickEffect">
                                  <p:stCondLst>
                                    <p:cond delay="0"/>
                                  </p:stCondLst>
                                  <p:childTnLst>
                                    <p:animMotion origin="layout" path="M 0.00833 0.00124 L 0.43333 0.10601 " pathEditMode="relative" rAng="0" ptsTypes="AA">
                                      <p:cBhvr>
                                        <p:cTn id="55" dur="2000" fill="hold"/>
                                        <p:tgtEl>
                                          <p:spTgt spid="3077"/>
                                        </p:tgtEl>
                                        <p:attrNameLst>
                                          <p:attrName>ppt_x</p:attrName>
                                          <p:attrName>ppt_y</p:attrName>
                                        </p:attrNameLst>
                                      </p:cBhvr>
                                      <p:rCtr x="21250" y="5239"/>
                                    </p:animMotion>
                                  </p:childTnLst>
                                </p:cTn>
                              </p:par>
                            </p:childTnLst>
                          </p:cTn>
                        </p:par>
                        <p:par>
                          <p:cTn id="56" fill="hold">
                            <p:stCondLst>
                              <p:cond delay="2000"/>
                            </p:stCondLst>
                            <p:childTnLst>
                              <p:par>
                                <p:cTn id="57" presetID="56" presetClass="path" presetSubtype="0" accel="50000" decel="50000" fill="hold" nodeType="afterEffect">
                                  <p:stCondLst>
                                    <p:cond delay="0"/>
                                  </p:stCondLst>
                                  <p:childTnLst>
                                    <p:animMotion origin="layout" path="M 2.22222E-6 2.43451E-6 L 0.16597 0.1849 " pathEditMode="relative" rAng="0" ptsTypes="AA">
                                      <p:cBhvr>
                                        <p:cTn id="58" dur="2000" fill="hold"/>
                                        <p:tgtEl>
                                          <p:spTgt spid="260"/>
                                        </p:tgtEl>
                                        <p:attrNameLst>
                                          <p:attrName>ppt_x</p:attrName>
                                          <p:attrName>ppt_y</p:attrName>
                                        </p:attrNameLst>
                                      </p:cBhvr>
                                      <p:rCtr x="8299" y="9245"/>
                                    </p:animMotion>
                                  </p:childTnLst>
                                </p:cTn>
                              </p:par>
                            </p:childTnLst>
                          </p:cTn>
                        </p:par>
                      </p:childTnLst>
                    </p:cTn>
                  </p:par>
                </p:childTnLst>
              </p:cTn>
              <p:nextCondLst>
                <p:cond evt="onClick" delay="0">
                  <p:tgtEl>
                    <p:spTgt spid="285"/>
                  </p:tgtEl>
                </p:cond>
              </p:nextCondLst>
            </p:seq>
            <p:seq concurrent="1" nextAc="seek">
              <p:cTn id="59" restart="whenNotActive" fill="hold" evtFilter="cancelBubble" nodeType="interactiveSeq">
                <p:stCondLst>
                  <p:cond evt="onClick" delay="0">
                    <p:tgtEl>
                      <p:spTgt spid="279"/>
                    </p:tgtEl>
                  </p:cond>
                </p:stCondLst>
                <p:endSync evt="end" delay="0">
                  <p:rtn val="all"/>
                </p:endSync>
                <p:childTnLst>
                  <p:par>
                    <p:cTn id="60" fill="hold">
                      <p:stCondLst>
                        <p:cond delay="0"/>
                      </p:stCondLst>
                      <p:childTnLst>
                        <p:par>
                          <p:cTn id="61" fill="hold">
                            <p:stCondLst>
                              <p:cond delay="0"/>
                            </p:stCondLst>
                            <p:childTnLst>
                              <p:par>
                                <p:cTn id="62" presetID="49" presetClass="path" presetSubtype="0" accel="50000" decel="50000" fill="hold" nodeType="clickEffect">
                                  <p:stCondLst>
                                    <p:cond delay="0"/>
                                  </p:stCondLst>
                                  <p:childTnLst>
                                    <p:animMotion origin="layout" path="M 3.33333E-6 -3.00462E-6 L 0.125 0.11957 " pathEditMode="relative" rAng="0" ptsTypes="AA">
                                      <p:cBhvr>
                                        <p:cTn id="63" dur="2000" fill="hold"/>
                                        <p:tgtEl>
                                          <p:spTgt spid="3077"/>
                                        </p:tgtEl>
                                        <p:attrNameLst>
                                          <p:attrName>ppt_x</p:attrName>
                                          <p:attrName>ppt_y</p:attrName>
                                        </p:attrNameLst>
                                      </p:cBhvr>
                                      <p:rCtr x="6250" y="5978"/>
                                    </p:animMotion>
                                  </p:childTnLst>
                                </p:cTn>
                              </p:par>
                            </p:childTnLst>
                          </p:cTn>
                        </p:par>
                        <p:par>
                          <p:cTn id="64" fill="hold">
                            <p:stCondLst>
                              <p:cond delay="2000"/>
                            </p:stCondLst>
                            <p:childTnLst>
                              <p:par>
                                <p:cTn id="65" presetID="37" presetClass="path" presetSubtype="0" accel="50000" decel="50000" fill="hold" nodeType="afterEffect">
                                  <p:stCondLst>
                                    <p:cond delay="0"/>
                                  </p:stCondLst>
                                  <p:childTnLst>
                                    <p:animMotion origin="layout" path="M -0.0059 -0.12142 L 0.13195 0.1433 C 0.16094 0.20277 0.20174 0.2339 0.24219 0.22712 C 0.28837 0.22065 0.32379 0.17812 0.3467 0.11063 L 0.45782 -0.19168 " pathEditMode="relative" rAng="-289150" ptsTypes="FffFF">
                                      <p:cBhvr>
                                        <p:cTn id="66" dur="2000" fill="hold"/>
                                        <p:tgtEl>
                                          <p:spTgt spid="254"/>
                                        </p:tgtEl>
                                        <p:attrNameLst>
                                          <p:attrName>ppt_x</p:attrName>
                                          <p:attrName>ppt_y</p:attrName>
                                        </p:attrNameLst>
                                      </p:cBhvr>
                                      <p:rCtr x="24097" y="15686"/>
                                    </p:animMotion>
                                  </p:childTnLst>
                                </p:cTn>
                              </p:par>
                            </p:childTnLst>
                          </p:cTn>
                        </p:par>
                      </p:childTnLst>
                    </p:cTn>
                  </p:par>
                </p:childTnLst>
              </p:cTn>
              <p:nextCondLst>
                <p:cond evt="onClick" delay="0">
                  <p:tgtEl>
                    <p:spTgt spid="279"/>
                  </p:tgtEl>
                </p:cond>
              </p:nextCondLst>
            </p:seq>
          </p:childTnLst>
        </p:cTn>
      </p:par>
    </p:tnLst>
    <p:bldLst>
      <p:bldP spid="2718" grpId="0" animBg="1"/>
      <p:bldP spid="2718" grpId="1" animBg="1"/>
      <p:bldP spid="2845" grpId="0"/>
      <p:bldP spid="2845" grpId="1"/>
      <p:bldP spid="28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Shape 3189"/>
        <p:cNvGrpSpPr/>
        <p:nvPr/>
      </p:nvGrpSpPr>
      <p:grpSpPr>
        <a:xfrm>
          <a:off x="0" y="0"/>
          <a:ext cx="0" cy="0"/>
          <a:chOff x="0" y="0"/>
          <a:chExt cx="0" cy="0"/>
        </a:xfrm>
      </p:grpSpPr>
      <p:sp>
        <p:nvSpPr>
          <p:cNvPr id="3194" name="Google Shape;3194;p35"/>
          <p:cNvSpPr txBox="1">
            <a:spLocks noGrp="1"/>
          </p:cNvSpPr>
          <p:nvPr>
            <p:ph type="title"/>
          </p:nvPr>
        </p:nvSpPr>
        <p:spPr>
          <a:xfrm>
            <a:off x="-323452" y="804097"/>
            <a:ext cx="10255200" cy="1045397"/>
          </a:xfrm>
          <a:prstGeom prst="rect">
            <a:avLst/>
          </a:prstGeom>
          <a:solidFill>
            <a:schemeClr val="bg1"/>
          </a:solidFill>
        </p:spPr>
        <p:txBody>
          <a:bodyPr spcFirstLastPara="1" vert="horz" wrap="square" lIns="121900" tIns="121900" rIns="121900" bIns="121900" rtlCol="0" anchor="t" anchorCtr="0">
            <a:noAutofit/>
          </a:bodyPr>
          <a:lstStyle/>
          <a:p>
            <a:pPr algn="ctr">
              <a:spcBef>
                <a:spcPts val="0"/>
              </a:spcBef>
            </a:pPr>
            <a:r>
              <a:rPr lang="en" sz="6400" dirty="0">
                <a:latin typeface="Cooper" pitchFamily="18" charset="0"/>
                <a:ea typeface="Cooper" pitchFamily="18" charset="0"/>
                <a:cs typeface="Cooper" pitchFamily="18" charset="0"/>
              </a:rPr>
              <a:t>SỐ?</a:t>
            </a:r>
            <a:endParaRPr sz="6400" dirty="0">
              <a:latin typeface="Cooper" pitchFamily="18" charset="0"/>
              <a:ea typeface="Cooper" pitchFamily="18" charset="0"/>
              <a:cs typeface="Cooper" pitchFamily="18" charset="0"/>
            </a:endParaRPr>
          </a:p>
        </p:txBody>
      </p:sp>
      <p:grpSp>
        <p:nvGrpSpPr>
          <p:cNvPr id="2" name="Group 1"/>
          <p:cNvGrpSpPr/>
          <p:nvPr/>
        </p:nvGrpSpPr>
        <p:grpSpPr>
          <a:xfrm>
            <a:off x="459556" y="2292877"/>
            <a:ext cx="3101600" cy="1349600"/>
            <a:chOff x="927127" y="1719658"/>
            <a:chExt cx="2326200" cy="1012200"/>
          </a:xfrm>
          <a:solidFill>
            <a:schemeClr val="accent4">
              <a:lumMod val="60000"/>
              <a:lumOff val="40000"/>
            </a:schemeClr>
          </a:solidFill>
        </p:grpSpPr>
        <p:sp>
          <p:nvSpPr>
            <p:cNvPr id="3193" name="Google Shape;3193;p35"/>
            <p:cNvSpPr/>
            <p:nvPr/>
          </p:nvSpPr>
          <p:spPr>
            <a:xfrm>
              <a:off x="927127" y="1719658"/>
              <a:ext cx="2326200" cy="1012200"/>
            </a:xfrm>
            <a:prstGeom prst="rect">
              <a:avLst/>
            </a:prstGeom>
            <a:grpFill/>
            <a:ln>
              <a:noFill/>
            </a:ln>
          </p:spPr>
          <p:txBody>
            <a:bodyPr spcFirstLastPara="1" wrap="square" lIns="121900" tIns="121900" rIns="121900" bIns="121900" anchor="ctr" anchorCtr="0">
              <a:noAutofit/>
            </a:bodyPr>
            <a:lstStyle/>
            <a:p>
              <a:pPr algn="ctr"/>
              <a:endParaRPr sz="6000">
                <a:solidFill>
                  <a:schemeClr val="accent2">
                    <a:lumMod val="50000"/>
                  </a:schemeClr>
                </a:solidFill>
                <a:latin typeface="Cooper" pitchFamily="18" charset="0"/>
                <a:ea typeface="Cooper" pitchFamily="18" charset="0"/>
                <a:cs typeface="Cooper" pitchFamily="18" charset="0"/>
              </a:endParaRPr>
            </a:p>
          </p:txBody>
        </p:sp>
        <p:sp>
          <p:nvSpPr>
            <p:cNvPr id="3195" name="Google Shape;3195;p35"/>
            <p:cNvSpPr/>
            <p:nvPr/>
          </p:nvSpPr>
          <p:spPr>
            <a:xfrm>
              <a:off x="930535" y="1879701"/>
              <a:ext cx="2193667" cy="705453"/>
            </a:xfrm>
            <a:prstGeom prst="rect">
              <a:avLst/>
            </a:prstGeom>
            <a:grpFill/>
            <a:ln>
              <a:noFill/>
            </a:ln>
          </p:spPr>
          <p:txBody>
            <a:bodyPr spcFirstLastPara="1" wrap="square" lIns="121900" tIns="121900" rIns="121900" bIns="121900" anchor="ctr" anchorCtr="0">
              <a:noAutofit/>
            </a:bodyPr>
            <a:lstStyle/>
            <a:p>
              <a:pPr algn="ctr"/>
              <a:r>
                <a:rPr lang="en-US" sz="7200" b="1" dirty="0">
                  <a:solidFill>
                    <a:schemeClr val="accent2">
                      <a:lumMod val="50000"/>
                    </a:schemeClr>
                  </a:solidFill>
                  <a:latin typeface="Cooper" pitchFamily="18" charset="0"/>
                  <a:ea typeface="Cooper" pitchFamily="18" charset="0"/>
                  <a:cs typeface="Cooper" pitchFamily="18" charset="0"/>
                </a:rPr>
                <a:t>50</a:t>
              </a:r>
            </a:p>
          </p:txBody>
        </p:sp>
      </p:grpSp>
      <p:grpSp>
        <p:nvGrpSpPr>
          <p:cNvPr id="3" name="Group 2"/>
          <p:cNvGrpSpPr/>
          <p:nvPr/>
        </p:nvGrpSpPr>
        <p:grpSpPr>
          <a:xfrm>
            <a:off x="459556" y="4348760"/>
            <a:ext cx="3101601" cy="1349600"/>
            <a:chOff x="927126" y="3261570"/>
            <a:chExt cx="2326201" cy="1012200"/>
          </a:xfrm>
          <a:solidFill>
            <a:schemeClr val="accent4">
              <a:lumMod val="60000"/>
              <a:lumOff val="40000"/>
            </a:schemeClr>
          </a:solidFill>
        </p:grpSpPr>
        <p:sp>
          <p:nvSpPr>
            <p:cNvPr id="3192" name="Google Shape;3192;p35"/>
            <p:cNvSpPr/>
            <p:nvPr/>
          </p:nvSpPr>
          <p:spPr>
            <a:xfrm>
              <a:off x="927127" y="3261570"/>
              <a:ext cx="2326200" cy="1012200"/>
            </a:xfrm>
            <a:prstGeom prst="rect">
              <a:avLst/>
            </a:prstGeom>
            <a:grpFill/>
            <a:ln>
              <a:noFill/>
            </a:ln>
          </p:spPr>
          <p:txBody>
            <a:bodyPr spcFirstLastPara="1" wrap="square" lIns="121900" tIns="121900" rIns="121900" bIns="121900" anchor="ctr" anchorCtr="0">
              <a:noAutofit/>
            </a:bodyPr>
            <a:lstStyle/>
            <a:p>
              <a:pPr algn="ctr"/>
              <a:endParaRPr sz="6000">
                <a:solidFill>
                  <a:schemeClr val="accent2">
                    <a:lumMod val="50000"/>
                  </a:schemeClr>
                </a:solidFill>
                <a:latin typeface="Cooper" pitchFamily="18" charset="0"/>
                <a:ea typeface="Cooper" pitchFamily="18" charset="0"/>
                <a:cs typeface="Cooper" pitchFamily="18" charset="0"/>
              </a:endParaRPr>
            </a:p>
          </p:txBody>
        </p:sp>
        <p:sp>
          <p:nvSpPr>
            <p:cNvPr id="3196" name="Google Shape;3196;p35"/>
            <p:cNvSpPr/>
            <p:nvPr/>
          </p:nvSpPr>
          <p:spPr>
            <a:xfrm>
              <a:off x="927126" y="3408573"/>
              <a:ext cx="2197075" cy="718197"/>
            </a:xfrm>
            <a:prstGeom prst="rect">
              <a:avLst/>
            </a:prstGeom>
            <a:grpFill/>
            <a:ln>
              <a:noFill/>
            </a:ln>
          </p:spPr>
          <p:txBody>
            <a:bodyPr spcFirstLastPara="1" wrap="square" lIns="121900" tIns="121900" rIns="121900" bIns="121900" anchor="ctr" anchorCtr="0">
              <a:noAutofit/>
            </a:bodyPr>
            <a:lstStyle/>
            <a:p>
              <a:pPr algn="ctr"/>
              <a:r>
                <a:rPr lang="en-US" sz="7200" b="1" dirty="0">
                  <a:solidFill>
                    <a:schemeClr val="accent2">
                      <a:lumMod val="50000"/>
                    </a:schemeClr>
                  </a:solidFill>
                  <a:latin typeface="Cooper" pitchFamily="18" charset="0"/>
                  <a:ea typeface="Cooper" pitchFamily="18" charset="0"/>
                  <a:cs typeface="Cooper" pitchFamily="18" charset="0"/>
                </a:rPr>
                <a:t>5000</a:t>
              </a:r>
            </a:p>
          </p:txBody>
        </p:sp>
      </p:grpSp>
      <p:grpSp>
        <p:nvGrpSpPr>
          <p:cNvPr id="4" name="Group 3"/>
          <p:cNvGrpSpPr/>
          <p:nvPr/>
        </p:nvGrpSpPr>
        <p:grpSpPr>
          <a:xfrm>
            <a:off x="8916557" y="2286957"/>
            <a:ext cx="3101600" cy="1349600"/>
            <a:chOff x="5890677" y="1719658"/>
            <a:chExt cx="2326200" cy="1012200"/>
          </a:xfrm>
          <a:solidFill>
            <a:schemeClr val="accent4">
              <a:lumMod val="60000"/>
              <a:lumOff val="40000"/>
            </a:schemeClr>
          </a:solidFill>
        </p:grpSpPr>
        <p:sp>
          <p:nvSpPr>
            <p:cNvPr id="3191" name="Google Shape;3191;p35"/>
            <p:cNvSpPr/>
            <p:nvPr/>
          </p:nvSpPr>
          <p:spPr>
            <a:xfrm>
              <a:off x="5890677" y="1719658"/>
              <a:ext cx="2326200" cy="1012200"/>
            </a:xfrm>
            <a:prstGeom prst="rect">
              <a:avLst/>
            </a:prstGeom>
            <a:grpFill/>
            <a:ln>
              <a:noFill/>
            </a:ln>
          </p:spPr>
          <p:txBody>
            <a:bodyPr spcFirstLastPara="1" wrap="square" lIns="121900" tIns="121900" rIns="121900" bIns="121900" anchor="ctr" anchorCtr="0">
              <a:noAutofit/>
            </a:bodyPr>
            <a:lstStyle/>
            <a:p>
              <a:pPr algn="ctr"/>
              <a:endParaRPr sz="6000">
                <a:solidFill>
                  <a:schemeClr val="accent2">
                    <a:lumMod val="50000"/>
                  </a:schemeClr>
                </a:solidFill>
                <a:latin typeface="Cooper" pitchFamily="18" charset="0"/>
                <a:ea typeface="Cooper" pitchFamily="18" charset="0"/>
                <a:cs typeface="Cooper" pitchFamily="18" charset="0"/>
              </a:endParaRPr>
            </a:p>
          </p:txBody>
        </p:sp>
        <p:sp>
          <p:nvSpPr>
            <p:cNvPr id="3197" name="Google Shape;3197;p35"/>
            <p:cNvSpPr/>
            <p:nvPr/>
          </p:nvSpPr>
          <p:spPr>
            <a:xfrm>
              <a:off x="5890677" y="1871470"/>
              <a:ext cx="2222050" cy="713684"/>
            </a:xfrm>
            <a:prstGeom prst="rect">
              <a:avLst/>
            </a:prstGeom>
            <a:grpFill/>
            <a:ln>
              <a:noFill/>
            </a:ln>
          </p:spPr>
          <p:txBody>
            <a:bodyPr spcFirstLastPara="1" wrap="square" lIns="121900" tIns="121900" rIns="121900" bIns="121900" anchor="ctr" anchorCtr="0">
              <a:noAutofit/>
            </a:bodyPr>
            <a:lstStyle/>
            <a:p>
              <a:pPr algn="ctr"/>
              <a:r>
                <a:rPr lang="en-US" sz="7200" b="1" dirty="0">
                  <a:solidFill>
                    <a:schemeClr val="accent2">
                      <a:lumMod val="50000"/>
                    </a:schemeClr>
                  </a:solidFill>
                  <a:latin typeface="Cooper" pitchFamily="18" charset="0"/>
                  <a:ea typeface="Cooper" pitchFamily="18" charset="0"/>
                  <a:cs typeface="Cooper" pitchFamily="18" charset="0"/>
                </a:rPr>
                <a:t>5</a:t>
              </a:r>
            </a:p>
          </p:txBody>
        </p:sp>
      </p:grpSp>
      <p:grpSp>
        <p:nvGrpSpPr>
          <p:cNvPr id="5" name="Group 4"/>
          <p:cNvGrpSpPr/>
          <p:nvPr/>
        </p:nvGrpSpPr>
        <p:grpSpPr>
          <a:xfrm>
            <a:off x="8916557" y="4342840"/>
            <a:ext cx="3101600" cy="1349600"/>
            <a:chOff x="5890677" y="3261570"/>
            <a:chExt cx="2326200" cy="1012200"/>
          </a:xfrm>
          <a:solidFill>
            <a:schemeClr val="accent4">
              <a:lumMod val="60000"/>
              <a:lumOff val="40000"/>
            </a:schemeClr>
          </a:solidFill>
        </p:grpSpPr>
        <p:sp>
          <p:nvSpPr>
            <p:cNvPr id="3190" name="Google Shape;3190;p35"/>
            <p:cNvSpPr/>
            <p:nvPr/>
          </p:nvSpPr>
          <p:spPr>
            <a:xfrm>
              <a:off x="5890677" y="3261570"/>
              <a:ext cx="2326200" cy="1012200"/>
            </a:xfrm>
            <a:prstGeom prst="rect">
              <a:avLst/>
            </a:prstGeom>
            <a:grpFill/>
            <a:ln>
              <a:noFill/>
            </a:ln>
          </p:spPr>
          <p:txBody>
            <a:bodyPr spcFirstLastPara="1" wrap="square" lIns="121900" tIns="121900" rIns="121900" bIns="121900" anchor="ctr" anchorCtr="0">
              <a:noAutofit/>
            </a:bodyPr>
            <a:lstStyle/>
            <a:p>
              <a:pPr algn="ctr"/>
              <a:endParaRPr sz="6000">
                <a:solidFill>
                  <a:schemeClr val="accent2">
                    <a:lumMod val="50000"/>
                  </a:schemeClr>
                </a:solidFill>
                <a:latin typeface="Cooper" pitchFamily="18" charset="0"/>
                <a:ea typeface="Cooper" pitchFamily="18" charset="0"/>
                <a:cs typeface="Cooper" pitchFamily="18" charset="0"/>
              </a:endParaRPr>
            </a:p>
          </p:txBody>
        </p:sp>
        <p:sp>
          <p:nvSpPr>
            <p:cNvPr id="3198" name="Google Shape;3198;p35"/>
            <p:cNvSpPr/>
            <p:nvPr/>
          </p:nvSpPr>
          <p:spPr>
            <a:xfrm>
              <a:off x="5890677" y="3413372"/>
              <a:ext cx="2222050" cy="713398"/>
            </a:xfrm>
            <a:prstGeom prst="rect">
              <a:avLst/>
            </a:prstGeom>
            <a:grpFill/>
            <a:ln>
              <a:noFill/>
            </a:ln>
          </p:spPr>
          <p:txBody>
            <a:bodyPr spcFirstLastPara="1" wrap="square" lIns="121900" tIns="121900" rIns="121900" bIns="121900" anchor="ctr" anchorCtr="0">
              <a:noAutofit/>
            </a:bodyPr>
            <a:lstStyle/>
            <a:p>
              <a:pPr algn="ctr"/>
              <a:r>
                <a:rPr lang="en-US" sz="7200" b="1" dirty="0">
                  <a:solidFill>
                    <a:schemeClr val="accent2">
                      <a:lumMod val="50000"/>
                    </a:schemeClr>
                  </a:solidFill>
                  <a:latin typeface="Cooper" pitchFamily="18" charset="0"/>
                  <a:ea typeface="Cooper" pitchFamily="18" charset="0"/>
                  <a:cs typeface="Cooper" pitchFamily="18" charset="0"/>
                </a:rPr>
                <a:t>500</a:t>
              </a:r>
            </a:p>
          </p:txBody>
        </p:sp>
      </p:grpSp>
      <p:sp>
        <p:nvSpPr>
          <p:cNvPr id="3200" name="Google Shape;3200;p35"/>
          <p:cNvSpPr/>
          <p:nvPr/>
        </p:nvSpPr>
        <p:spPr>
          <a:xfrm rot="-532">
            <a:off x="3670121" y="2323285"/>
            <a:ext cx="5074217" cy="3374800"/>
          </a:xfrm>
          <a:prstGeom prst="rect">
            <a:avLst/>
          </a:prstGeom>
          <a:solidFill>
            <a:schemeClr val="accent2">
              <a:lumMod val="60000"/>
              <a:lumOff val="40000"/>
            </a:schemeClr>
          </a:solidFill>
          <a:ln>
            <a:noFill/>
          </a:ln>
        </p:spPr>
        <p:txBody>
          <a:bodyPr spcFirstLastPara="1" wrap="square" lIns="121900" tIns="121900" rIns="121900" bIns="121900" anchor="ctr" anchorCtr="0">
            <a:noAutofit/>
          </a:bodyPr>
          <a:lstStyle/>
          <a:p>
            <a:pPr algn="ctr"/>
            <a:r>
              <a:rPr lang="en-US" sz="6000" b="1" dirty="0">
                <a:solidFill>
                  <a:schemeClr val="bg1"/>
                </a:solidFill>
                <a:latin typeface="Cooper" pitchFamily="18" charset="0"/>
                <a:ea typeface="Cooper" pitchFamily="18" charset="0"/>
                <a:cs typeface="Cooper" pitchFamily="18" charset="0"/>
              </a:rPr>
              <a:t>5000 mm= ? m</a:t>
            </a:r>
          </a:p>
        </p:txBody>
      </p:sp>
      <p:grpSp>
        <p:nvGrpSpPr>
          <p:cNvPr id="3201" name="Google Shape;3201;p35"/>
          <p:cNvGrpSpPr/>
          <p:nvPr/>
        </p:nvGrpSpPr>
        <p:grpSpPr>
          <a:xfrm>
            <a:off x="4545203" y="2013220"/>
            <a:ext cx="3101596" cy="1117261"/>
            <a:chOff x="5615063" y="1030172"/>
            <a:chExt cx="2326197" cy="837946"/>
          </a:xfrm>
        </p:grpSpPr>
        <p:sp>
          <p:nvSpPr>
            <p:cNvPr id="3202" name="Google Shape;3202;p35"/>
            <p:cNvSpPr/>
            <p:nvPr/>
          </p:nvSpPr>
          <p:spPr>
            <a:xfrm rot="4965428">
              <a:off x="7186486" y="1120304"/>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algn="ctr"/>
              <a:endParaRPr sz="667">
                <a:latin typeface="Cooper" pitchFamily="18" charset="0"/>
                <a:ea typeface="Cooper" pitchFamily="18" charset="0"/>
                <a:cs typeface="Cooper" pitchFamily="18" charset="0"/>
              </a:endParaRPr>
            </a:p>
          </p:txBody>
        </p:sp>
        <p:sp>
          <p:nvSpPr>
            <p:cNvPr id="3203" name="Google Shape;3203;p35"/>
            <p:cNvSpPr/>
            <p:nvPr/>
          </p:nvSpPr>
          <p:spPr>
            <a:xfrm rot="-4965428" flipH="1">
              <a:off x="5608689" y="1120304"/>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algn="ctr"/>
              <a:endParaRPr sz="667">
                <a:latin typeface="Cooper" pitchFamily="18" charset="0"/>
                <a:ea typeface="Cooper" pitchFamily="18" charset="0"/>
                <a:cs typeface="Cooper" pitchFamily="18" charset="0"/>
              </a:endParaRPr>
            </a:p>
          </p:txBody>
        </p:sp>
      </p:grpSp>
      <p:sp>
        <p:nvSpPr>
          <p:cNvPr id="3279" name="Google Shape;3279;p35">
            <a:hlinkClick r:id="" action="ppaction://noaction"/>
          </p:cNvPr>
          <p:cNvSpPr/>
          <p:nvPr/>
        </p:nvSpPr>
        <p:spPr>
          <a:xfrm rot="-2700000">
            <a:off x="1261048"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algn="ctr"/>
            <a:endParaRPr sz="2400">
              <a:latin typeface="Cooper" pitchFamily="18" charset="0"/>
              <a:ea typeface="Cooper" pitchFamily="18" charset="0"/>
              <a:cs typeface="Cooper" pitchFamily="18" charset="0"/>
            </a:endParaRPr>
          </a:p>
        </p:txBody>
      </p:sp>
      <p:sp>
        <p:nvSpPr>
          <p:cNvPr id="3280" name="Google Shape;3280;p35">
            <a:hlinkClick r:id="" action="ppaction://noaction"/>
          </p:cNvPr>
          <p:cNvSpPr/>
          <p:nvPr/>
        </p:nvSpPr>
        <p:spPr>
          <a:xfrm rot="8100000">
            <a:off x="10702981"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algn="ctr"/>
            <a:endParaRPr sz="2400">
              <a:latin typeface="Cooper" pitchFamily="18" charset="0"/>
              <a:ea typeface="Cooper" pitchFamily="18" charset="0"/>
              <a:cs typeface="Cooper" pitchFamily="18" charset="0"/>
            </a:endParaRPr>
          </a:p>
        </p:txBody>
      </p:sp>
      <p:pic>
        <p:nvPicPr>
          <p:cNvPr id="93" name="Picture 2" descr="C:\Users\HP\Downloads\21479290.jpg">
            <a:hlinkClick r:id="rId4" action="ppaction://hlinksldjump"/>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2315" l="0" r="97059"/>
                    </a14:imgEffect>
                  </a14:imgLayer>
                </a14:imgProps>
              </a:ext>
              <a:ext uri="{28A0092B-C50C-407E-A947-70E740481C1C}">
                <a14:useLocalDpi xmlns:a14="http://schemas.microsoft.com/office/drawing/2010/main" val="0"/>
              </a:ext>
            </a:extLst>
          </a:blip>
          <a:srcRect/>
          <a:stretch>
            <a:fillRect/>
          </a:stretch>
        </p:blipFill>
        <p:spPr bwMode="auto">
          <a:xfrm>
            <a:off x="1727201" y="366634"/>
            <a:ext cx="1433025" cy="1896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2431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2"/>
                                        </p:tgtEl>
                                        <p:attrNameLst>
                                          <p:attrName>ppt_x</p:attrName>
                                        </p:attrNameLst>
                                      </p:cBhvr>
                                      <p:tavLst>
                                        <p:tav tm="0">
                                          <p:val>
                                            <p:strVal val="ppt_x"/>
                                          </p:val>
                                        </p:tav>
                                        <p:tav tm="100000">
                                          <p:val>
                                            <p:strVal val="ppt_x"/>
                                          </p:val>
                                        </p:tav>
                                      </p:tavLst>
                                    </p:anim>
                                    <p:anim calcmode="lin" valueType="num">
                                      <p:cBhvr additive="base">
                                        <p:cTn id="33" dur="500"/>
                                        <p:tgtEl>
                                          <p:spTgt spid="2"/>
                                        </p:tgtEl>
                                        <p:attrNameLst>
                                          <p:attrName>ppt_y</p:attrName>
                                        </p:attrNameLst>
                                      </p:cBhvr>
                                      <p:tavLst>
                                        <p:tav tm="0">
                                          <p:val>
                                            <p:strVal val="ppt_y"/>
                                          </p:val>
                                        </p:tav>
                                        <p:tav tm="100000">
                                          <p:val>
                                            <p:strVal val="1+ppt_h/2"/>
                                          </p:val>
                                        </p:tav>
                                      </p:tavLst>
                                    </p:anim>
                                    <p:set>
                                      <p:cBhvr>
                                        <p:cTn id="34" dur="1" fill="hold">
                                          <p:stCondLst>
                                            <p:cond delay="499"/>
                                          </p:stCondLst>
                                        </p:cTn>
                                        <p:tgtEl>
                                          <p:spTgt spid="2"/>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3"/>
                                        </p:tgtEl>
                                        <p:attrNameLst>
                                          <p:attrName>ppt_x</p:attrName>
                                        </p:attrNameLst>
                                      </p:cBhvr>
                                      <p:tavLst>
                                        <p:tav tm="0">
                                          <p:val>
                                            <p:strVal val="ppt_x"/>
                                          </p:val>
                                        </p:tav>
                                        <p:tav tm="100000">
                                          <p:val>
                                            <p:strVal val="ppt_x"/>
                                          </p:val>
                                        </p:tav>
                                      </p:tavLst>
                                    </p:anim>
                                    <p:anim calcmode="lin" valueType="num">
                                      <p:cBhvr additive="base">
                                        <p:cTn id="37" dur="500"/>
                                        <p:tgtEl>
                                          <p:spTgt spid="3"/>
                                        </p:tgtEl>
                                        <p:attrNameLst>
                                          <p:attrName>ppt_y</p:attrName>
                                        </p:attrNameLst>
                                      </p:cBhvr>
                                      <p:tavLst>
                                        <p:tav tm="0">
                                          <p:val>
                                            <p:strVal val="ppt_y"/>
                                          </p:val>
                                        </p:tav>
                                        <p:tav tm="100000">
                                          <p:val>
                                            <p:strVal val="1+ppt_h/2"/>
                                          </p:val>
                                        </p:tav>
                                      </p:tavLst>
                                    </p:anim>
                                    <p:set>
                                      <p:cBhvr>
                                        <p:cTn id="38" dur="1" fill="hold">
                                          <p:stCondLst>
                                            <p:cond delay="499"/>
                                          </p:stCondLst>
                                        </p:cTn>
                                        <p:tgtEl>
                                          <p:spTgt spid="3"/>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5"/>
                                        </p:tgtEl>
                                        <p:attrNameLst>
                                          <p:attrName>ppt_x</p:attrName>
                                        </p:attrNameLst>
                                      </p:cBhvr>
                                      <p:tavLst>
                                        <p:tav tm="0">
                                          <p:val>
                                            <p:strVal val="ppt_x"/>
                                          </p:val>
                                        </p:tav>
                                        <p:tav tm="100000">
                                          <p:val>
                                            <p:strVal val="ppt_x"/>
                                          </p:val>
                                        </p:tav>
                                      </p:tavLst>
                                    </p:anim>
                                    <p:anim calcmode="lin" valueType="num">
                                      <p:cBhvr additive="base">
                                        <p:cTn id="41" dur="500"/>
                                        <p:tgtEl>
                                          <p:spTgt spid="5"/>
                                        </p:tgtEl>
                                        <p:attrNameLst>
                                          <p:attrName>ppt_y</p:attrName>
                                        </p:attrNameLst>
                                      </p:cBhvr>
                                      <p:tavLst>
                                        <p:tav tm="0">
                                          <p:val>
                                            <p:strVal val="ppt_y"/>
                                          </p:val>
                                        </p:tav>
                                        <p:tav tm="100000">
                                          <p:val>
                                            <p:strVal val="1+ppt_h/2"/>
                                          </p:val>
                                        </p:tav>
                                      </p:tavLst>
                                    </p:anim>
                                    <p:set>
                                      <p:cBhvr>
                                        <p:cTn id="4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Shape 3189"/>
        <p:cNvGrpSpPr/>
        <p:nvPr/>
      </p:nvGrpSpPr>
      <p:grpSpPr>
        <a:xfrm>
          <a:off x="0" y="0"/>
          <a:ext cx="0" cy="0"/>
          <a:chOff x="0" y="0"/>
          <a:chExt cx="0" cy="0"/>
        </a:xfrm>
      </p:grpSpPr>
      <p:sp>
        <p:nvSpPr>
          <p:cNvPr id="3194" name="Google Shape;3194;p35"/>
          <p:cNvSpPr txBox="1">
            <a:spLocks noGrp="1"/>
          </p:cNvSpPr>
          <p:nvPr>
            <p:ph type="title"/>
          </p:nvPr>
        </p:nvSpPr>
        <p:spPr>
          <a:xfrm>
            <a:off x="-298400" y="938200"/>
            <a:ext cx="10255200" cy="908870"/>
          </a:xfrm>
          <a:prstGeom prst="rect">
            <a:avLst/>
          </a:prstGeom>
          <a:solidFill>
            <a:schemeClr val="bg1"/>
          </a:solidFill>
        </p:spPr>
        <p:txBody>
          <a:bodyPr spcFirstLastPara="1" vert="horz" wrap="square" lIns="121900" tIns="121900" rIns="121900" bIns="121900" rtlCol="0" anchor="t" anchorCtr="0">
            <a:noAutofit/>
          </a:bodyPr>
          <a:lstStyle/>
          <a:p>
            <a:pPr algn="ctr">
              <a:spcBef>
                <a:spcPts val="0"/>
              </a:spcBef>
            </a:pPr>
            <a:r>
              <a:rPr lang="en" sz="6400" dirty="0">
                <a:latin typeface="Cooper" pitchFamily="18" charset="0"/>
                <a:ea typeface="Cooper" pitchFamily="18" charset="0"/>
                <a:cs typeface="Cooper" pitchFamily="18" charset="0"/>
              </a:rPr>
              <a:t>SỐ ?</a:t>
            </a:r>
            <a:endParaRPr sz="6400" dirty="0">
              <a:latin typeface="Cooper" pitchFamily="18" charset="0"/>
              <a:ea typeface="Cooper" pitchFamily="18" charset="0"/>
              <a:cs typeface="Cooper" pitchFamily="18" charset="0"/>
            </a:endParaRPr>
          </a:p>
        </p:txBody>
      </p:sp>
      <p:grpSp>
        <p:nvGrpSpPr>
          <p:cNvPr id="2" name="Group 1"/>
          <p:cNvGrpSpPr/>
          <p:nvPr/>
        </p:nvGrpSpPr>
        <p:grpSpPr>
          <a:xfrm>
            <a:off x="434503" y="2307473"/>
            <a:ext cx="3101600" cy="1349600"/>
            <a:chOff x="927127" y="1719658"/>
            <a:chExt cx="2326200" cy="1012200"/>
          </a:xfrm>
          <a:solidFill>
            <a:schemeClr val="accent4">
              <a:lumMod val="60000"/>
              <a:lumOff val="40000"/>
            </a:schemeClr>
          </a:solidFill>
        </p:grpSpPr>
        <p:sp>
          <p:nvSpPr>
            <p:cNvPr id="3193" name="Google Shape;3193;p35"/>
            <p:cNvSpPr/>
            <p:nvPr/>
          </p:nvSpPr>
          <p:spPr>
            <a:xfrm>
              <a:off x="927127" y="1719658"/>
              <a:ext cx="2326200" cy="1012200"/>
            </a:xfrm>
            <a:prstGeom prst="rect">
              <a:avLst/>
            </a:prstGeom>
            <a:grpFill/>
            <a:ln>
              <a:noFill/>
            </a:ln>
          </p:spPr>
          <p:txBody>
            <a:bodyPr spcFirstLastPara="1" wrap="square" lIns="121900" tIns="121900" rIns="121900" bIns="121900" anchor="ctr" anchorCtr="0">
              <a:noAutofit/>
            </a:bodyPr>
            <a:lstStyle/>
            <a:p>
              <a:pPr algn="ctr"/>
              <a:endParaRPr sz="4400">
                <a:solidFill>
                  <a:schemeClr val="accent2">
                    <a:lumMod val="50000"/>
                  </a:schemeClr>
                </a:solidFill>
                <a:latin typeface="Cooper" pitchFamily="18" charset="0"/>
                <a:ea typeface="Cooper" pitchFamily="18" charset="0"/>
                <a:cs typeface="Cooper" pitchFamily="18" charset="0"/>
              </a:endParaRPr>
            </a:p>
          </p:txBody>
        </p:sp>
        <p:sp>
          <p:nvSpPr>
            <p:cNvPr id="3195" name="Google Shape;3195;p35"/>
            <p:cNvSpPr/>
            <p:nvPr/>
          </p:nvSpPr>
          <p:spPr>
            <a:xfrm>
              <a:off x="1006733" y="1879701"/>
              <a:ext cx="2193667" cy="705453"/>
            </a:xfrm>
            <a:prstGeom prst="rect">
              <a:avLst/>
            </a:prstGeom>
            <a:grpFill/>
            <a:ln>
              <a:noFill/>
            </a:ln>
          </p:spPr>
          <p:txBody>
            <a:bodyPr spcFirstLastPara="1" wrap="square" lIns="121900" tIns="121900" rIns="121900" bIns="121900" anchor="ctr" anchorCtr="0">
              <a:noAutofit/>
            </a:bodyPr>
            <a:lstStyle/>
            <a:p>
              <a:pPr algn="ctr"/>
              <a:r>
                <a:rPr lang="en-US" sz="5400" b="1" dirty="0">
                  <a:solidFill>
                    <a:schemeClr val="accent2">
                      <a:lumMod val="50000"/>
                    </a:schemeClr>
                  </a:solidFill>
                  <a:latin typeface="Cooper" pitchFamily="18" charset="0"/>
                  <a:ea typeface="Cooper" pitchFamily="18" charset="0"/>
                  <a:cs typeface="Cooper" pitchFamily="18" charset="0"/>
                </a:rPr>
                <a:t>60</a:t>
              </a:r>
            </a:p>
          </p:txBody>
        </p:sp>
      </p:grpSp>
      <p:grpSp>
        <p:nvGrpSpPr>
          <p:cNvPr id="3" name="Group 2"/>
          <p:cNvGrpSpPr/>
          <p:nvPr/>
        </p:nvGrpSpPr>
        <p:grpSpPr>
          <a:xfrm>
            <a:off x="434503" y="4363356"/>
            <a:ext cx="3101601" cy="1349600"/>
            <a:chOff x="927126" y="3261570"/>
            <a:chExt cx="2326201" cy="1012200"/>
          </a:xfrm>
          <a:solidFill>
            <a:schemeClr val="accent4">
              <a:lumMod val="60000"/>
              <a:lumOff val="40000"/>
            </a:schemeClr>
          </a:solidFill>
        </p:grpSpPr>
        <p:sp>
          <p:nvSpPr>
            <p:cNvPr id="3192" name="Google Shape;3192;p35"/>
            <p:cNvSpPr/>
            <p:nvPr/>
          </p:nvSpPr>
          <p:spPr>
            <a:xfrm>
              <a:off x="927127" y="3261570"/>
              <a:ext cx="2326200" cy="1012200"/>
            </a:xfrm>
            <a:prstGeom prst="rect">
              <a:avLst/>
            </a:prstGeom>
            <a:grpFill/>
            <a:ln>
              <a:noFill/>
            </a:ln>
          </p:spPr>
          <p:txBody>
            <a:bodyPr spcFirstLastPara="1" wrap="square" lIns="121900" tIns="121900" rIns="121900" bIns="121900" anchor="ctr" anchorCtr="0">
              <a:noAutofit/>
            </a:bodyPr>
            <a:lstStyle/>
            <a:p>
              <a:pPr algn="ctr"/>
              <a:endParaRPr sz="4400">
                <a:solidFill>
                  <a:schemeClr val="accent2">
                    <a:lumMod val="50000"/>
                  </a:schemeClr>
                </a:solidFill>
                <a:latin typeface="Cooper" pitchFamily="18" charset="0"/>
                <a:ea typeface="Cooper" pitchFamily="18" charset="0"/>
                <a:cs typeface="Cooper" pitchFamily="18" charset="0"/>
              </a:endParaRPr>
            </a:p>
          </p:txBody>
        </p:sp>
        <p:sp>
          <p:nvSpPr>
            <p:cNvPr id="3196" name="Google Shape;3196;p35"/>
            <p:cNvSpPr/>
            <p:nvPr/>
          </p:nvSpPr>
          <p:spPr>
            <a:xfrm>
              <a:off x="927126" y="3408573"/>
              <a:ext cx="2197075" cy="718197"/>
            </a:xfrm>
            <a:prstGeom prst="rect">
              <a:avLst/>
            </a:prstGeom>
            <a:grpFill/>
            <a:ln>
              <a:noFill/>
            </a:ln>
          </p:spPr>
          <p:txBody>
            <a:bodyPr spcFirstLastPara="1" wrap="square" lIns="121900" tIns="121900" rIns="121900" bIns="121900" anchor="ctr" anchorCtr="0">
              <a:noAutofit/>
            </a:bodyPr>
            <a:lstStyle/>
            <a:p>
              <a:pPr algn="ctr"/>
              <a:r>
                <a:rPr lang="en-US" sz="5400" b="1" dirty="0">
                  <a:solidFill>
                    <a:schemeClr val="accent2">
                      <a:lumMod val="50000"/>
                    </a:schemeClr>
                  </a:solidFill>
                  <a:latin typeface="Cooper" pitchFamily="18" charset="0"/>
                  <a:ea typeface="Cooper" pitchFamily="18" charset="0"/>
                  <a:cs typeface="Cooper" pitchFamily="18" charset="0"/>
                </a:rPr>
                <a:t>6000</a:t>
              </a:r>
            </a:p>
          </p:txBody>
        </p:sp>
      </p:grpSp>
      <p:grpSp>
        <p:nvGrpSpPr>
          <p:cNvPr id="4" name="Group 3"/>
          <p:cNvGrpSpPr/>
          <p:nvPr/>
        </p:nvGrpSpPr>
        <p:grpSpPr>
          <a:xfrm>
            <a:off x="8652048" y="2455712"/>
            <a:ext cx="3101600" cy="1349600"/>
            <a:chOff x="5890677" y="1719658"/>
            <a:chExt cx="2326200" cy="1012200"/>
          </a:xfrm>
          <a:solidFill>
            <a:schemeClr val="accent4">
              <a:lumMod val="60000"/>
              <a:lumOff val="40000"/>
            </a:schemeClr>
          </a:solidFill>
        </p:grpSpPr>
        <p:sp>
          <p:nvSpPr>
            <p:cNvPr id="3191" name="Google Shape;3191;p35"/>
            <p:cNvSpPr/>
            <p:nvPr/>
          </p:nvSpPr>
          <p:spPr>
            <a:xfrm>
              <a:off x="5890677" y="1719658"/>
              <a:ext cx="2326200" cy="1012200"/>
            </a:xfrm>
            <a:prstGeom prst="rect">
              <a:avLst/>
            </a:prstGeom>
            <a:grpFill/>
            <a:ln>
              <a:noFill/>
            </a:ln>
          </p:spPr>
          <p:txBody>
            <a:bodyPr spcFirstLastPara="1" wrap="square" lIns="121900" tIns="121900" rIns="121900" bIns="121900" anchor="ctr" anchorCtr="0">
              <a:noAutofit/>
            </a:bodyPr>
            <a:lstStyle/>
            <a:p>
              <a:pPr algn="ctr"/>
              <a:endParaRPr sz="4400">
                <a:solidFill>
                  <a:schemeClr val="accent2">
                    <a:lumMod val="50000"/>
                  </a:schemeClr>
                </a:solidFill>
                <a:latin typeface="Cooper" pitchFamily="18" charset="0"/>
                <a:ea typeface="Cooper" pitchFamily="18" charset="0"/>
                <a:cs typeface="Cooper" pitchFamily="18" charset="0"/>
              </a:endParaRPr>
            </a:p>
          </p:txBody>
        </p:sp>
        <p:sp>
          <p:nvSpPr>
            <p:cNvPr id="3197" name="Google Shape;3197;p35"/>
            <p:cNvSpPr/>
            <p:nvPr/>
          </p:nvSpPr>
          <p:spPr>
            <a:xfrm>
              <a:off x="5890677" y="1871470"/>
              <a:ext cx="2222050" cy="713684"/>
            </a:xfrm>
            <a:prstGeom prst="rect">
              <a:avLst/>
            </a:prstGeom>
            <a:grpFill/>
            <a:ln>
              <a:noFill/>
            </a:ln>
          </p:spPr>
          <p:txBody>
            <a:bodyPr spcFirstLastPara="1" wrap="square" lIns="121900" tIns="121900" rIns="121900" bIns="121900" anchor="ctr" anchorCtr="0">
              <a:noAutofit/>
            </a:bodyPr>
            <a:lstStyle/>
            <a:p>
              <a:pPr algn="ctr"/>
              <a:endParaRPr lang="en-US" sz="5400" b="1" dirty="0">
                <a:solidFill>
                  <a:schemeClr val="accent2">
                    <a:lumMod val="50000"/>
                  </a:schemeClr>
                </a:solidFill>
                <a:latin typeface="Cooper" pitchFamily="18" charset="0"/>
                <a:ea typeface="Cooper" pitchFamily="18" charset="0"/>
                <a:cs typeface="Cooper" pitchFamily="18" charset="0"/>
              </a:endParaRPr>
            </a:p>
            <a:p>
              <a:pPr algn="ctr"/>
              <a:r>
                <a:rPr lang="en-US" sz="5400" b="1" dirty="0">
                  <a:solidFill>
                    <a:schemeClr val="accent2">
                      <a:lumMod val="50000"/>
                    </a:schemeClr>
                  </a:solidFill>
                  <a:latin typeface="Cooper" pitchFamily="18" charset="0"/>
                  <a:ea typeface="Cooper" pitchFamily="18" charset="0"/>
                  <a:cs typeface="Cooper" pitchFamily="18" charset="0"/>
                </a:rPr>
                <a:t>6</a:t>
              </a:r>
            </a:p>
            <a:p>
              <a:pPr algn="ctr"/>
              <a:endParaRPr lang="en-US" sz="5400" b="1" dirty="0">
                <a:solidFill>
                  <a:schemeClr val="accent2">
                    <a:lumMod val="50000"/>
                  </a:schemeClr>
                </a:solidFill>
                <a:latin typeface="Cooper" pitchFamily="18" charset="0"/>
                <a:ea typeface="Cooper" pitchFamily="18" charset="0"/>
                <a:cs typeface="Cooper" pitchFamily="18" charset="0"/>
              </a:endParaRPr>
            </a:p>
          </p:txBody>
        </p:sp>
      </p:grpSp>
      <p:grpSp>
        <p:nvGrpSpPr>
          <p:cNvPr id="5" name="Group 4"/>
          <p:cNvGrpSpPr/>
          <p:nvPr/>
        </p:nvGrpSpPr>
        <p:grpSpPr>
          <a:xfrm>
            <a:off x="8652048" y="4511595"/>
            <a:ext cx="3101600" cy="1349600"/>
            <a:chOff x="5890677" y="3261570"/>
            <a:chExt cx="2326200" cy="1012200"/>
          </a:xfrm>
          <a:solidFill>
            <a:schemeClr val="accent4">
              <a:lumMod val="60000"/>
              <a:lumOff val="40000"/>
            </a:schemeClr>
          </a:solidFill>
        </p:grpSpPr>
        <p:sp>
          <p:nvSpPr>
            <p:cNvPr id="3190" name="Google Shape;3190;p35"/>
            <p:cNvSpPr/>
            <p:nvPr/>
          </p:nvSpPr>
          <p:spPr>
            <a:xfrm>
              <a:off x="5890677" y="3261570"/>
              <a:ext cx="2326200" cy="1012200"/>
            </a:xfrm>
            <a:prstGeom prst="rect">
              <a:avLst/>
            </a:prstGeom>
            <a:grpFill/>
            <a:ln>
              <a:noFill/>
            </a:ln>
          </p:spPr>
          <p:txBody>
            <a:bodyPr spcFirstLastPara="1" wrap="square" lIns="121900" tIns="121900" rIns="121900" bIns="121900" anchor="ctr" anchorCtr="0">
              <a:noAutofit/>
            </a:bodyPr>
            <a:lstStyle/>
            <a:p>
              <a:pPr algn="ctr"/>
              <a:endParaRPr sz="4400">
                <a:solidFill>
                  <a:schemeClr val="accent2">
                    <a:lumMod val="50000"/>
                  </a:schemeClr>
                </a:solidFill>
                <a:latin typeface="Cooper" pitchFamily="18" charset="0"/>
                <a:ea typeface="Cooper" pitchFamily="18" charset="0"/>
                <a:cs typeface="Cooper" pitchFamily="18" charset="0"/>
              </a:endParaRPr>
            </a:p>
          </p:txBody>
        </p:sp>
        <p:sp>
          <p:nvSpPr>
            <p:cNvPr id="3198" name="Google Shape;3198;p35"/>
            <p:cNvSpPr/>
            <p:nvPr/>
          </p:nvSpPr>
          <p:spPr>
            <a:xfrm>
              <a:off x="5890677" y="3413372"/>
              <a:ext cx="2222050" cy="713398"/>
            </a:xfrm>
            <a:prstGeom prst="rect">
              <a:avLst/>
            </a:prstGeom>
            <a:grpFill/>
            <a:ln>
              <a:noFill/>
            </a:ln>
          </p:spPr>
          <p:txBody>
            <a:bodyPr spcFirstLastPara="1" wrap="square" lIns="121900" tIns="121900" rIns="121900" bIns="121900" anchor="ctr" anchorCtr="0">
              <a:noAutofit/>
            </a:bodyPr>
            <a:lstStyle/>
            <a:p>
              <a:pPr algn="ctr"/>
              <a:r>
                <a:rPr lang="en-US" sz="5400" b="1" dirty="0">
                  <a:solidFill>
                    <a:schemeClr val="accent2">
                      <a:lumMod val="50000"/>
                    </a:schemeClr>
                  </a:solidFill>
                  <a:latin typeface="Cooper" pitchFamily="18" charset="0"/>
                  <a:ea typeface="Cooper" pitchFamily="18" charset="0"/>
                  <a:cs typeface="Cooper" pitchFamily="18" charset="0"/>
                </a:rPr>
                <a:t>600</a:t>
              </a:r>
            </a:p>
          </p:txBody>
        </p:sp>
      </p:grpSp>
      <p:sp>
        <p:nvSpPr>
          <p:cNvPr id="3200" name="Google Shape;3200;p35"/>
          <p:cNvSpPr/>
          <p:nvPr/>
        </p:nvSpPr>
        <p:spPr>
          <a:xfrm rot="-532">
            <a:off x="3686332" y="2307715"/>
            <a:ext cx="4793508" cy="3594039"/>
          </a:xfrm>
          <a:prstGeom prst="rect">
            <a:avLst/>
          </a:prstGeom>
          <a:solidFill>
            <a:schemeClr val="accent2">
              <a:lumMod val="75000"/>
            </a:schemeClr>
          </a:solidFill>
          <a:ln>
            <a:noFill/>
          </a:ln>
        </p:spPr>
        <p:txBody>
          <a:bodyPr spcFirstLastPara="1" wrap="square" lIns="121900" tIns="121900" rIns="121900" bIns="121900" anchor="ctr" anchorCtr="0">
            <a:noAutofit/>
          </a:bodyPr>
          <a:lstStyle/>
          <a:p>
            <a:pPr algn="ctr"/>
            <a:endParaRPr lang="en-US" sz="6000" b="1" dirty="0" smtClean="0">
              <a:solidFill>
                <a:schemeClr val="bg1"/>
              </a:solidFill>
              <a:latin typeface="Cooper" pitchFamily="18" charset="0"/>
              <a:ea typeface="Cooper" pitchFamily="18" charset="0"/>
              <a:cs typeface="Cooper" pitchFamily="18" charset="0"/>
            </a:endParaRPr>
          </a:p>
          <a:p>
            <a:pPr algn="ctr"/>
            <a:r>
              <a:rPr lang="en-US" sz="6000" b="1" dirty="0" smtClean="0">
                <a:solidFill>
                  <a:schemeClr val="bg1"/>
                </a:solidFill>
                <a:latin typeface="Cooper" pitchFamily="18" charset="0"/>
                <a:ea typeface="Cooper" pitchFamily="18" charset="0"/>
                <a:cs typeface="Cooper" pitchFamily="18" charset="0"/>
              </a:rPr>
              <a:t>6cm </a:t>
            </a:r>
            <a:r>
              <a:rPr lang="en-US" sz="6000" b="1" dirty="0">
                <a:solidFill>
                  <a:schemeClr val="bg1"/>
                </a:solidFill>
                <a:latin typeface="Cooper" pitchFamily="18" charset="0"/>
                <a:ea typeface="Cooper" pitchFamily="18" charset="0"/>
                <a:cs typeface="Cooper" pitchFamily="18" charset="0"/>
              </a:rPr>
              <a:t>= ? mm</a:t>
            </a:r>
          </a:p>
          <a:p>
            <a:pPr algn="ctr"/>
            <a:endParaRPr lang="en-US" sz="6000" b="1" dirty="0">
              <a:solidFill>
                <a:schemeClr val="bg1"/>
              </a:solidFill>
              <a:latin typeface="Cooper" pitchFamily="18" charset="0"/>
              <a:ea typeface="Cooper" pitchFamily="18" charset="0"/>
              <a:cs typeface="Cooper" pitchFamily="18" charset="0"/>
            </a:endParaRPr>
          </a:p>
        </p:txBody>
      </p:sp>
      <p:grpSp>
        <p:nvGrpSpPr>
          <p:cNvPr id="3201" name="Google Shape;3201;p35"/>
          <p:cNvGrpSpPr/>
          <p:nvPr/>
        </p:nvGrpSpPr>
        <p:grpSpPr>
          <a:xfrm>
            <a:off x="4545203" y="2013220"/>
            <a:ext cx="3101596" cy="1117261"/>
            <a:chOff x="5615063" y="1030172"/>
            <a:chExt cx="2326197" cy="837946"/>
          </a:xfrm>
        </p:grpSpPr>
        <p:sp>
          <p:nvSpPr>
            <p:cNvPr id="3202" name="Google Shape;3202;p35"/>
            <p:cNvSpPr/>
            <p:nvPr/>
          </p:nvSpPr>
          <p:spPr>
            <a:xfrm rot="4965428">
              <a:off x="7186486" y="1120304"/>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algn="ctr"/>
              <a:endParaRPr sz="667">
                <a:latin typeface="Cooper" pitchFamily="18" charset="0"/>
                <a:ea typeface="Cooper" pitchFamily="18" charset="0"/>
                <a:cs typeface="Cooper" pitchFamily="18" charset="0"/>
              </a:endParaRPr>
            </a:p>
          </p:txBody>
        </p:sp>
        <p:sp>
          <p:nvSpPr>
            <p:cNvPr id="3203" name="Google Shape;3203;p35"/>
            <p:cNvSpPr/>
            <p:nvPr/>
          </p:nvSpPr>
          <p:spPr>
            <a:xfrm rot="-4965428" flipH="1">
              <a:off x="5608689" y="1120304"/>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algn="ctr"/>
              <a:endParaRPr sz="667">
                <a:latin typeface="Cooper" pitchFamily="18" charset="0"/>
                <a:ea typeface="Cooper" pitchFamily="18" charset="0"/>
                <a:cs typeface="Cooper" pitchFamily="18" charset="0"/>
              </a:endParaRPr>
            </a:p>
          </p:txBody>
        </p:sp>
      </p:grpSp>
      <p:sp>
        <p:nvSpPr>
          <p:cNvPr id="3279" name="Google Shape;3279;p35">
            <a:hlinkClick r:id="" action="ppaction://noaction"/>
          </p:cNvPr>
          <p:cNvSpPr/>
          <p:nvPr/>
        </p:nvSpPr>
        <p:spPr>
          <a:xfrm rot="-2700000">
            <a:off x="1261048"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algn="ctr"/>
            <a:endParaRPr sz="2400">
              <a:latin typeface="Cooper" pitchFamily="18" charset="0"/>
              <a:ea typeface="Cooper" pitchFamily="18" charset="0"/>
              <a:cs typeface="Cooper" pitchFamily="18" charset="0"/>
            </a:endParaRPr>
          </a:p>
        </p:txBody>
      </p:sp>
      <p:sp>
        <p:nvSpPr>
          <p:cNvPr id="3280" name="Google Shape;3280;p35">
            <a:hlinkClick r:id="" action="ppaction://noaction"/>
          </p:cNvPr>
          <p:cNvSpPr/>
          <p:nvPr/>
        </p:nvSpPr>
        <p:spPr>
          <a:xfrm rot="8100000">
            <a:off x="10702981"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algn="ctr"/>
            <a:endParaRPr sz="2400">
              <a:latin typeface="Cooper" pitchFamily="18" charset="0"/>
              <a:ea typeface="Cooper" pitchFamily="18" charset="0"/>
              <a:cs typeface="Cooper" pitchFamily="18" charset="0"/>
            </a:endParaRPr>
          </a:p>
        </p:txBody>
      </p:sp>
      <p:pic>
        <p:nvPicPr>
          <p:cNvPr id="93" name="Picture 2" descr="C:\Users\HP\Downloads\21479290.jpg">
            <a:hlinkClick r:id="rId4" action="ppaction://hlinksldjump"/>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2315" l="0" r="97059"/>
                    </a14:imgEffect>
                  </a14:imgLayer>
                </a14:imgProps>
              </a:ext>
              <a:ext uri="{28A0092B-C50C-407E-A947-70E740481C1C}">
                <a14:useLocalDpi xmlns:a14="http://schemas.microsoft.com/office/drawing/2010/main" val="0"/>
              </a:ext>
            </a:extLst>
          </a:blip>
          <a:srcRect/>
          <a:stretch>
            <a:fillRect/>
          </a:stretch>
        </p:blipFill>
        <p:spPr bwMode="auto">
          <a:xfrm>
            <a:off x="1536234" y="443498"/>
            <a:ext cx="1433025" cy="1896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22018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3"/>
                                        </p:tgtEl>
                                        <p:attrNameLst>
                                          <p:attrName>ppt_x</p:attrName>
                                        </p:attrNameLst>
                                      </p:cBhvr>
                                      <p:tavLst>
                                        <p:tav tm="0">
                                          <p:val>
                                            <p:strVal val="ppt_x"/>
                                          </p:val>
                                        </p:tav>
                                        <p:tav tm="100000">
                                          <p:val>
                                            <p:strVal val="ppt_x"/>
                                          </p:val>
                                        </p:tav>
                                      </p:tavLst>
                                    </p:anim>
                                    <p:anim calcmode="lin" valueType="num">
                                      <p:cBhvr additive="base">
                                        <p:cTn id="33" dur="500"/>
                                        <p:tgtEl>
                                          <p:spTgt spid="3"/>
                                        </p:tgtEl>
                                        <p:attrNameLst>
                                          <p:attrName>ppt_y</p:attrName>
                                        </p:attrNameLst>
                                      </p:cBhvr>
                                      <p:tavLst>
                                        <p:tav tm="0">
                                          <p:val>
                                            <p:strVal val="ppt_y"/>
                                          </p:val>
                                        </p:tav>
                                        <p:tav tm="100000">
                                          <p:val>
                                            <p:strVal val="1+ppt_h/2"/>
                                          </p:val>
                                        </p:tav>
                                      </p:tavLst>
                                    </p:anim>
                                    <p:set>
                                      <p:cBhvr>
                                        <p:cTn id="34" dur="1" fill="hold">
                                          <p:stCondLst>
                                            <p:cond delay="499"/>
                                          </p:stCondLst>
                                        </p:cTn>
                                        <p:tgtEl>
                                          <p:spTgt spid="3"/>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4"/>
                                        </p:tgtEl>
                                        <p:attrNameLst>
                                          <p:attrName>ppt_x</p:attrName>
                                        </p:attrNameLst>
                                      </p:cBhvr>
                                      <p:tavLst>
                                        <p:tav tm="0">
                                          <p:val>
                                            <p:strVal val="ppt_x"/>
                                          </p:val>
                                        </p:tav>
                                        <p:tav tm="100000">
                                          <p:val>
                                            <p:strVal val="ppt_x"/>
                                          </p:val>
                                        </p:tav>
                                      </p:tavLst>
                                    </p:anim>
                                    <p:anim calcmode="lin" valueType="num">
                                      <p:cBhvr additive="base">
                                        <p:cTn id="41" dur="500"/>
                                        <p:tgtEl>
                                          <p:spTgt spid="4"/>
                                        </p:tgtEl>
                                        <p:attrNameLst>
                                          <p:attrName>ppt_y</p:attrName>
                                        </p:attrNameLst>
                                      </p:cBhvr>
                                      <p:tavLst>
                                        <p:tav tm="0">
                                          <p:val>
                                            <p:strVal val="ppt_y"/>
                                          </p:val>
                                        </p:tav>
                                        <p:tav tm="100000">
                                          <p:val>
                                            <p:strVal val="1+ppt_h/2"/>
                                          </p:val>
                                        </p:tav>
                                      </p:tavLst>
                                    </p:anim>
                                    <p:set>
                                      <p:cBhvr>
                                        <p:cTn id="4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Shape 3189"/>
        <p:cNvGrpSpPr/>
        <p:nvPr/>
      </p:nvGrpSpPr>
      <p:grpSpPr>
        <a:xfrm>
          <a:off x="0" y="0"/>
          <a:ext cx="0" cy="0"/>
          <a:chOff x="0" y="0"/>
          <a:chExt cx="0" cy="0"/>
        </a:xfrm>
      </p:grpSpPr>
      <p:sp>
        <p:nvSpPr>
          <p:cNvPr id="3194" name="Google Shape;3194;p35"/>
          <p:cNvSpPr txBox="1">
            <a:spLocks noGrp="1"/>
          </p:cNvSpPr>
          <p:nvPr>
            <p:ph type="title"/>
          </p:nvPr>
        </p:nvSpPr>
        <p:spPr>
          <a:xfrm>
            <a:off x="-298400" y="938200"/>
            <a:ext cx="10255200" cy="763600"/>
          </a:xfrm>
          <a:prstGeom prst="rect">
            <a:avLst/>
          </a:prstGeom>
        </p:spPr>
        <p:txBody>
          <a:bodyPr spcFirstLastPara="1" vert="horz" wrap="square" lIns="121900" tIns="121900" rIns="121900" bIns="121900" rtlCol="0" anchor="t" anchorCtr="0">
            <a:noAutofit/>
          </a:bodyPr>
          <a:lstStyle/>
          <a:p>
            <a:pPr algn="ctr">
              <a:spcBef>
                <a:spcPts val="0"/>
              </a:spcBef>
            </a:pPr>
            <a:r>
              <a:rPr lang="en" sz="6400" dirty="0">
                <a:latin typeface="Cooper" pitchFamily="18" charset="0"/>
                <a:ea typeface="Cooper" pitchFamily="18" charset="0"/>
                <a:cs typeface="Cooper" pitchFamily="18" charset="0"/>
              </a:rPr>
              <a:t>SỐ ?</a:t>
            </a:r>
            <a:endParaRPr sz="6400" dirty="0">
              <a:latin typeface="Cooper" pitchFamily="18" charset="0"/>
              <a:ea typeface="Cooper" pitchFamily="18" charset="0"/>
              <a:cs typeface="Cooper" pitchFamily="18" charset="0"/>
            </a:endParaRPr>
          </a:p>
        </p:txBody>
      </p:sp>
      <p:grpSp>
        <p:nvGrpSpPr>
          <p:cNvPr id="2" name="Group 1"/>
          <p:cNvGrpSpPr/>
          <p:nvPr/>
        </p:nvGrpSpPr>
        <p:grpSpPr>
          <a:xfrm>
            <a:off x="507340" y="2243774"/>
            <a:ext cx="3101600" cy="1349600"/>
            <a:chOff x="927127" y="1719658"/>
            <a:chExt cx="2326200" cy="1012200"/>
          </a:xfrm>
          <a:solidFill>
            <a:schemeClr val="bg1"/>
          </a:solidFill>
        </p:grpSpPr>
        <p:sp>
          <p:nvSpPr>
            <p:cNvPr id="3193" name="Google Shape;3193;p35"/>
            <p:cNvSpPr/>
            <p:nvPr/>
          </p:nvSpPr>
          <p:spPr>
            <a:xfrm>
              <a:off x="927127" y="1719658"/>
              <a:ext cx="2326200" cy="1012200"/>
            </a:xfrm>
            <a:prstGeom prst="rect">
              <a:avLst/>
            </a:prstGeom>
            <a:grpFill/>
            <a:ln>
              <a:noFill/>
            </a:ln>
          </p:spPr>
          <p:txBody>
            <a:bodyPr spcFirstLastPara="1" wrap="square" lIns="121900" tIns="121900" rIns="121900" bIns="121900" anchor="ctr" anchorCtr="0">
              <a:noAutofit/>
            </a:bodyPr>
            <a:lstStyle/>
            <a:p>
              <a:pPr algn="ctr"/>
              <a:endParaRPr sz="4400">
                <a:solidFill>
                  <a:srgbClr val="00B050"/>
                </a:solidFill>
                <a:latin typeface="Cooper" pitchFamily="18" charset="0"/>
                <a:ea typeface="Cooper" pitchFamily="18" charset="0"/>
                <a:cs typeface="Cooper" pitchFamily="18" charset="0"/>
              </a:endParaRPr>
            </a:p>
          </p:txBody>
        </p:sp>
        <p:sp>
          <p:nvSpPr>
            <p:cNvPr id="3195" name="Google Shape;3195;p35"/>
            <p:cNvSpPr/>
            <p:nvPr/>
          </p:nvSpPr>
          <p:spPr>
            <a:xfrm>
              <a:off x="930535" y="1879701"/>
              <a:ext cx="2193667" cy="705453"/>
            </a:xfrm>
            <a:prstGeom prst="rect">
              <a:avLst/>
            </a:prstGeom>
            <a:grpFill/>
            <a:ln>
              <a:noFill/>
            </a:ln>
          </p:spPr>
          <p:txBody>
            <a:bodyPr spcFirstLastPara="1" wrap="square" lIns="121900" tIns="121900" rIns="121900" bIns="121900" anchor="ctr" anchorCtr="0">
              <a:noAutofit/>
            </a:bodyPr>
            <a:lstStyle/>
            <a:p>
              <a:pPr algn="ctr"/>
              <a:r>
                <a:rPr lang="en-US" sz="5400" b="1" dirty="0">
                  <a:solidFill>
                    <a:srgbClr val="00B050"/>
                  </a:solidFill>
                  <a:latin typeface="Cooper" pitchFamily="18" charset="0"/>
                  <a:ea typeface="Cooper" pitchFamily="18" charset="0"/>
                  <a:cs typeface="Cooper" pitchFamily="18" charset="0"/>
                </a:rPr>
                <a:t>100</a:t>
              </a:r>
            </a:p>
          </p:txBody>
        </p:sp>
      </p:grpSp>
      <p:grpSp>
        <p:nvGrpSpPr>
          <p:cNvPr id="3" name="Group 2"/>
          <p:cNvGrpSpPr/>
          <p:nvPr/>
        </p:nvGrpSpPr>
        <p:grpSpPr>
          <a:xfrm>
            <a:off x="507340" y="4299657"/>
            <a:ext cx="3101601" cy="1349600"/>
            <a:chOff x="927126" y="3261570"/>
            <a:chExt cx="2326201" cy="1012200"/>
          </a:xfrm>
          <a:solidFill>
            <a:schemeClr val="bg1"/>
          </a:solidFill>
        </p:grpSpPr>
        <p:sp>
          <p:nvSpPr>
            <p:cNvPr id="3192" name="Google Shape;3192;p35"/>
            <p:cNvSpPr/>
            <p:nvPr/>
          </p:nvSpPr>
          <p:spPr>
            <a:xfrm>
              <a:off x="927127" y="3261570"/>
              <a:ext cx="2326200" cy="1012200"/>
            </a:xfrm>
            <a:prstGeom prst="rect">
              <a:avLst/>
            </a:prstGeom>
            <a:grpFill/>
            <a:ln>
              <a:noFill/>
            </a:ln>
          </p:spPr>
          <p:txBody>
            <a:bodyPr spcFirstLastPara="1" wrap="square" lIns="121900" tIns="121900" rIns="121900" bIns="121900" anchor="ctr" anchorCtr="0">
              <a:noAutofit/>
            </a:bodyPr>
            <a:lstStyle/>
            <a:p>
              <a:pPr algn="ctr"/>
              <a:endParaRPr sz="4400">
                <a:solidFill>
                  <a:srgbClr val="00B050"/>
                </a:solidFill>
                <a:latin typeface="Cooper" pitchFamily="18" charset="0"/>
                <a:ea typeface="Cooper" pitchFamily="18" charset="0"/>
                <a:cs typeface="Cooper" pitchFamily="18" charset="0"/>
              </a:endParaRPr>
            </a:p>
          </p:txBody>
        </p:sp>
        <p:sp>
          <p:nvSpPr>
            <p:cNvPr id="3196" name="Google Shape;3196;p35"/>
            <p:cNvSpPr/>
            <p:nvPr/>
          </p:nvSpPr>
          <p:spPr>
            <a:xfrm>
              <a:off x="927126" y="3408573"/>
              <a:ext cx="2197075" cy="718197"/>
            </a:xfrm>
            <a:prstGeom prst="rect">
              <a:avLst/>
            </a:prstGeom>
            <a:grpFill/>
            <a:ln>
              <a:noFill/>
            </a:ln>
          </p:spPr>
          <p:txBody>
            <a:bodyPr spcFirstLastPara="1" wrap="square" lIns="121900" tIns="121900" rIns="121900" bIns="121900" anchor="ctr" anchorCtr="0">
              <a:noAutofit/>
            </a:bodyPr>
            <a:lstStyle/>
            <a:p>
              <a:pPr algn="ctr"/>
              <a:r>
                <a:rPr lang="en-US" sz="5400" b="1" dirty="0">
                  <a:solidFill>
                    <a:srgbClr val="00B050"/>
                  </a:solidFill>
                  <a:latin typeface="Cooper" pitchFamily="18" charset="0"/>
                  <a:ea typeface="Cooper" pitchFamily="18" charset="0"/>
                  <a:cs typeface="Cooper" pitchFamily="18" charset="0"/>
                </a:rPr>
                <a:t>1000</a:t>
              </a:r>
            </a:p>
          </p:txBody>
        </p:sp>
      </p:grpSp>
      <p:grpSp>
        <p:nvGrpSpPr>
          <p:cNvPr id="4" name="Group 3"/>
          <p:cNvGrpSpPr/>
          <p:nvPr/>
        </p:nvGrpSpPr>
        <p:grpSpPr>
          <a:xfrm>
            <a:off x="8618324" y="2277298"/>
            <a:ext cx="3101600" cy="1349600"/>
            <a:chOff x="5890677" y="1719658"/>
            <a:chExt cx="2326200" cy="1012200"/>
          </a:xfrm>
          <a:solidFill>
            <a:schemeClr val="bg1"/>
          </a:solidFill>
        </p:grpSpPr>
        <p:sp>
          <p:nvSpPr>
            <p:cNvPr id="3191" name="Google Shape;3191;p35"/>
            <p:cNvSpPr/>
            <p:nvPr/>
          </p:nvSpPr>
          <p:spPr>
            <a:xfrm>
              <a:off x="5890677" y="1719658"/>
              <a:ext cx="2326200" cy="1012200"/>
            </a:xfrm>
            <a:prstGeom prst="rect">
              <a:avLst/>
            </a:prstGeom>
            <a:grpFill/>
            <a:ln>
              <a:noFill/>
            </a:ln>
          </p:spPr>
          <p:txBody>
            <a:bodyPr spcFirstLastPara="1" wrap="square" lIns="121900" tIns="121900" rIns="121900" bIns="121900" anchor="ctr" anchorCtr="0">
              <a:noAutofit/>
            </a:bodyPr>
            <a:lstStyle/>
            <a:p>
              <a:pPr algn="ctr"/>
              <a:endParaRPr sz="4400">
                <a:solidFill>
                  <a:srgbClr val="00B050"/>
                </a:solidFill>
                <a:latin typeface="Cooper" pitchFamily="18" charset="0"/>
                <a:ea typeface="Cooper" pitchFamily="18" charset="0"/>
                <a:cs typeface="Cooper" pitchFamily="18" charset="0"/>
              </a:endParaRPr>
            </a:p>
          </p:txBody>
        </p:sp>
        <p:sp>
          <p:nvSpPr>
            <p:cNvPr id="3197" name="Google Shape;3197;p35"/>
            <p:cNvSpPr/>
            <p:nvPr/>
          </p:nvSpPr>
          <p:spPr>
            <a:xfrm>
              <a:off x="5890677" y="1871470"/>
              <a:ext cx="2222050" cy="713684"/>
            </a:xfrm>
            <a:prstGeom prst="rect">
              <a:avLst/>
            </a:prstGeom>
            <a:grpFill/>
            <a:ln>
              <a:noFill/>
            </a:ln>
          </p:spPr>
          <p:txBody>
            <a:bodyPr spcFirstLastPara="1" wrap="square" lIns="121900" tIns="121900" rIns="121900" bIns="121900" anchor="ctr" anchorCtr="0">
              <a:noAutofit/>
            </a:bodyPr>
            <a:lstStyle/>
            <a:p>
              <a:pPr algn="ctr"/>
              <a:r>
                <a:rPr lang="en-US" sz="5400" b="1" dirty="0">
                  <a:solidFill>
                    <a:srgbClr val="00B050"/>
                  </a:solidFill>
                  <a:latin typeface="Cooper" pitchFamily="18" charset="0"/>
                  <a:ea typeface="Cooper" pitchFamily="18" charset="0"/>
                  <a:cs typeface="Cooper" pitchFamily="18" charset="0"/>
                </a:rPr>
                <a:t>1</a:t>
              </a:r>
            </a:p>
          </p:txBody>
        </p:sp>
      </p:grpSp>
      <p:grpSp>
        <p:nvGrpSpPr>
          <p:cNvPr id="5" name="Group 4"/>
          <p:cNvGrpSpPr/>
          <p:nvPr/>
        </p:nvGrpSpPr>
        <p:grpSpPr>
          <a:xfrm>
            <a:off x="8618324" y="4333181"/>
            <a:ext cx="3101600" cy="1349600"/>
            <a:chOff x="5890677" y="3261570"/>
            <a:chExt cx="2326200" cy="1012200"/>
          </a:xfrm>
          <a:solidFill>
            <a:schemeClr val="bg1"/>
          </a:solidFill>
        </p:grpSpPr>
        <p:sp>
          <p:nvSpPr>
            <p:cNvPr id="3190" name="Google Shape;3190;p35"/>
            <p:cNvSpPr/>
            <p:nvPr/>
          </p:nvSpPr>
          <p:spPr>
            <a:xfrm>
              <a:off x="5890677" y="3261570"/>
              <a:ext cx="2326200" cy="1012200"/>
            </a:xfrm>
            <a:prstGeom prst="rect">
              <a:avLst/>
            </a:prstGeom>
            <a:grpFill/>
            <a:ln>
              <a:noFill/>
            </a:ln>
          </p:spPr>
          <p:txBody>
            <a:bodyPr spcFirstLastPara="1" wrap="square" lIns="121900" tIns="121900" rIns="121900" bIns="121900" anchor="ctr" anchorCtr="0">
              <a:noAutofit/>
            </a:bodyPr>
            <a:lstStyle/>
            <a:p>
              <a:pPr algn="ctr"/>
              <a:endParaRPr sz="4400">
                <a:solidFill>
                  <a:srgbClr val="00B050"/>
                </a:solidFill>
                <a:latin typeface="Cooper" pitchFamily="18" charset="0"/>
                <a:ea typeface="Cooper" pitchFamily="18" charset="0"/>
                <a:cs typeface="Cooper" pitchFamily="18" charset="0"/>
              </a:endParaRPr>
            </a:p>
          </p:txBody>
        </p:sp>
        <p:sp>
          <p:nvSpPr>
            <p:cNvPr id="3198" name="Google Shape;3198;p35"/>
            <p:cNvSpPr/>
            <p:nvPr/>
          </p:nvSpPr>
          <p:spPr>
            <a:xfrm>
              <a:off x="5890677" y="3413372"/>
              <a:ext cx="2222050" cy="713398"/>
            </a:xfrm>
            <a:prstGeom prst="rect">
              <a:avLst/>
            </a:prstGeom>
            <a:grpFill/>
            <a:ln>
              <a:noFill/>
            </a:ln>
          </p:spPr>
          <p:txBody>
            <a:bodyPr spcFirstLastPara="1" wrap="square" lIns="121900" tIns="121900" rIns="121900" bIns="121900" anchor="ctr" anchorCtr="0">
              <a:noAutofit/>
            </a:bodyPr>
            <a:lstStyle/>
            <a:p>
              <a:pPr algn="ctr"/>
              <a:r>
                <a:rPr lang="en-US" sz="5400" b="1" dirty="0">
                  <a:solidFill>
                    <a:srgbClr val="00B050"/>
                  </a:solidFill>
                  <a:latin typeface="Cooper" pitchFamily="18" charset="0"/>
                  <a:ea typeface="Cooper" pitchFamily="18" charset="0"/>
                  <a:cs typeface="Cooper" pitchFamily="18" charset="0"/>
                </a:rPr>
                <a:t>10</a:t>
              </a:r>
            </a:p>
            <a:p>
              <a:pPr algn="ctr"/>
              <a:endParaRPr lang="en-US" sz="5400" b="1" dirty="0">
                <a:solidFill>
                  <a:srgbClr val="00B050"/>
                </a:solidFill>
                <a:latin typeface="Cooper" pitchFamily="18" charset="0"/>
                <a:ea typeface="Cooper" pitchFamily="18" charset="0"/>
                <a:cs typeface="Cooper" pitchFamily="18" charset="0"/>
              </a:endParaRPr>
            </a:p>
          </p:txBody>
        </p:sp>
      </p:grpSp>
      <p:sp>
        <p:nvSpPr>
          <p:cNvPr id="3200" name="Google Shape;3200;p35"/>
          <p:cNvSpPr/>
          <p:nvPr/>
        </p:nvSpPr>
        <p:spPr>
          <a:xfrm rot="-532">
            <a:off x="3807905" y="2307707"/>
            <a:ext cx="4671543" cy="3374800"/>
          </a:xfrm>
          <a:prstGeom prst="rect">
            <a:avLst/>
          </a:prstGeom>
          <a:solidFill>
            <a:srgbClr val="00B050"/>
          </a:solidFill>
          <a:ln>
            <a:noFill/>
          </a:ln>
        </p:spPr>
        <p:txBody>
          <a:bodyPr spcFirstLastPara="1" wrap="square" lIns="121900" tIns="121900" rIns="121900" bIns="121900" anchor="ctr" anchorCtr="0">
            <a:noAutofit/>
          </a:bodyPr>
          <a:lstStyle/>
          <a:p>
            <a:pPr algn="ctr"/>
            <a:r>
              <a:rPr lang="en-US" sz="5400" b="1" dirty="0">
                <a:solidFill>
                  <a:schemeClr val="bg1"/>
                </a:solidFill>
                <a:latin typeface="Cooper" pitchFamily="18" charset="0"/>
                <a:ea typeface="Cooper" pitchFamily="18" charset="0"/>
                <a:cs typeface="Cooper" pitchFamily="18" charset="0"/>
              </a:rPr>
              <a:t>100mm= ? cm</a:t>
            </a:r>
          </a:p>
        </p:txBody>
      </p:sp>
      <p:grpSp>
        <p:nvGrpSpPr>
          <p:cNvPr id="3201" name="Google Shape;3201;p35"/>
          <p:cNvGrpSpPr/>
          <p:nvPr/>
        </p:nvGrpSpPr>
        <p:grpSpPr>
          <a:xfrm>
            <a:off x="4545203" y="2013220"/>
            <a:ext cx="3101596" cy="1117261"/>
            <a:chOff x="5615063" y="1030172"/>
            <a:chExt cx="2326197" cy="837946"/>
          </a:xfrm>
        </p:grpSpPr>
        <p:sp>
          <p:nvSpPr>
            <p:cNvPr id="3202" name="Google Shape;3202;p35"/>
            <p:cNvSpPr/>
            <p:nvPr/>
          </p:nvSpPr>
          <p:spPr>
            <a:xfrm rot="4965428">
              <a:off x="7186486" y="1120304"/>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algn="ctr"/>
              <a:endParaRPr sz="667">
                <a:latin typeface="Cooper" pitchFamily="18" charset="0"/>
                <a:ea typeface="Cooper" pitchFamily="18" charset="0"/>
                <a:cs typeface="Cooper" pitchFamily="18" charset="0"/>
              </a:endParaRPr>
            </a:p>
          </p:txBody>
        </p:sp>
        <p:sp>
          <p:nvSpPr>
            <p:cNvPr id="3203" name="Google Shape;3203;p35"/>
            <p:cNvSpPr/>
            <p:nvPr/>
          </p:nvSpPr>
          <p:spPr>
            <a:xfrm rot="-4965428" flipH="1">
              <a:off x="5608689" y="1120304"/>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algn="ctr"/>
              <a:endParaRPr sz="667">
                <a:latin typeface="Cooper" pitchFamily="18" charset="0"/>
                <a:ea typeface="Cooper" pitchFamily="18" charset="0"/>
                <a:cs typeface="Cooper" pitchFamily="18" charset="0"/>
              </a:endParaRPr>
            </a:p>
          </p:txBody>
        </p:sp>
      </p:grpSp>
      <p:sp>
        <p:nvSpPr>
          <p:cNvPr id="3279" name="Google Shape;3279;p35">
            <a:hlinkClick r:id="" action="ppaction://noaction"/>
          </p:cNvPr>
          <p:cNvSpPr/>
          <p:nvPr/>
        </p:nvSpPr>
        <p:spPr>
          <a:xfrm rot="-2700000">
            <a:off x="1261048"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algn="ctr"/>
            <a:endParaRPr sz="2400">
              <a:latin typeface="Cooper" pitchFamily="18" charset="0"/>
              <a:ea typeface="Cooper" pitchFamily="18" charset="0"/>
              <a:cs typeface="Cooper" pitchFamily="18" charset="0"/>
            </a:endParaRPr>
          </a:p>
        </p:txBody>
      </p:sp>
      <p:sp>
        <p:nvSpPr>
          <p:cNvPr id="3280" name="Google Shape;3280;p35">
            <a:hlinkClick r:id="" action="ppaction://noaction"/>
          </p:cNvPr>
          <p:cNvSpPr/>
          <p:nvPr/>
        </p:nvSpPr>
        <p:spPr>
          <a:xfrm rot="8100000">
            <a:off x="10702981"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algn="ctr"/>
            <a:endParaRPr sz="2400">
              <a:latin typeface="Cooper" pitchFamily="18" charset="0"/>
              <a:ea typeface="Cooper" pitchFamily="18" charset="0"/>
              <a:cs typeface="Cooper" pitchFamily="18" charset="0"/>
            </a:endParaRPr>
          </a:p>
        </p:txBody>
      </p:sp>
      <p:pic>
        <p:nvPicPr>
          <p:cNvPr id="93" name="Picture 2" descr="C:\Users\HP\Downloads\21479290.jpg">
            <a:hlinkClick r:id="rId4" action="ppaction://hlinksldjump"/>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2315" l="0" r="97059"/>
                    </a14:imgEffect>
                  </a14:imgLayer>
                </a14:imgProps>
              </a:ext>
              <a:ext uri="{28A0092B-C50C-407E-A947-70E740481C1C}">
                <a14:useLocalDpi xmlns:a14="http://schemas.microsoft.com/office/drawing/2010/main" val="0"/>
              </a:ext>
            </a:extLst>
          </a:blip>
          <a:srcRect/>
          <a:stretch>
            <a:fillRect/>
          </a:stretch>
        </p:blipFill>
        <p:spPr bwMode="auto">
          <a:xfrm>
            <a:off x="1828801" y="396226"/>
            <a:ext cx="1433025" cy="1896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8773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2"/>
                                        </p:tgtEl>
                                        <p:attrNameLst>
                                          <p:attrName>ppt_x</p:attrName>
                                        </p:attrNameLst>
                                      </p:cBhvr>
                                      <p:tavLst>
                                        <p:tav tm="0">
                                          <p:val>
                                            <p:strVal val="ppt_x"/>
                                          </p:val>
                                        </p:tav>
                                        <p:tav tm="100000">
                                          <p:val>
                                            <p:strVal val="ppt_x"/>
                                          </p:val>
                                        </p:tav>
                                      </p:tavLst>
                                    </p:anim>
                                    <p:anim calcmode="lin" valueType="num">
                                      <p:cBhvr additive="base">
                                        <p:cTn id="33" dur="500"/>
                                        <p:tgtEl>
                                          <p:spTgt spid="2"/>
                                        </p:tgtEl>
                                        <p:attrNameLst>
                                          <p:attrName>ppt_y</p:attrName>
                                        </p:attrNameLst>
                                      </p:cBhvr>
                                      <p:tavLst>
                                        <p:tav tm="0">
                                          <p:val>
                                            <p:strVal val="ppt_y"/>
                                          </p:val>
                                        </p:tav>
                                        <p:tav tm="100000">
                                          <p:val>
                                            <p:strVal val="1+ppt_h/2"/>
                                          </p:val>
                                        </p:tav>
                                      </p:tavLst>
                                    </p:anim>
                                    <p:set>
                                      <p:cBhvr>
                                        <p:cTn id="34" dur="1" fill="hold">
                                          <p:stCondLst>
                                            <p:cond delay="499"/>
                                          </p:stCondLst>
                                        </p:cTn>
                                        <p:tgtEl>
                                          <p:spTgt spid="2"/>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3"/>
                                        </p:tgtEl>
                                        <p:attrNameLst>
                                          <p:attrName>ppt_x</p:attrName>
                                        </p:attrNameLst>
                                      </p:cBhvr>
                                      <p:tavLst>
                                        <p:tav tm="0">
                                          <p:val>
                                            <p:strVal val="ppt_x"/>
                                          </p:val>
                                        </p:tav>
                                        <p:tav tm="100000">
                                          <p:val>
                                            <p:strVal val="ppt_x"/>
                                          </p:val>
                                        </p:tav>
                                      </p:tavLst>
                                    </p:anim>
                                    <p:anim calcmode="lin" valueType="num">
                                      <p:cBhvr additive="base">
                                        <p:cTn id="37" dur="500"/>
                                        <p:tgtEl>
                                          <p:spTgt spid="3"/>
                                        </p:tgtEl>
                                        <p:attrNameLst>
                                          <p:attrName>ppt_y</p:attrName>
                                        </p:attrNameLst>
                                      </p:cBhvr>
                                      <p:tavLst>
                                        <p:tav tm="0">
                                          <p:val>
                                            <p:strVal val="ppt_y"/>
                                          </p:val>
                                        </p:tav>
                                        <p:tav tm="100000">
                                          <p:val>
                                            <p:strVal val="1+ppt_h/2"/>
                                          </p:val>
                                        </p:tav>
                                      </p:tavLst>
                                    </p:anim>
                                    <p:set>
                                      <p:cBhvr>
                                        <p:cTn id="38" dur="1" fill="hold">
                                          <p:stCondLst>
                                            <p:cond delay="499"/>
                                          </p:stCondLst>
                                        </p:cTn>
                                        <p:tgtEl>
                                          <p:spTgt spid="3"/>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4"/>
                                        </p:tgtEl>
                                        <p:attrNameLst>
                                          <p:attrName>ppt_x</p:attrName>
                                        </p:attrNameLst>
                                      </p:cBhvr>
                                      <p:tavLst>
                                        <p:tav tm="0">
                                          <p:val>
                                            <p:strVal val="ppt_x"/>
                                          </p:val>
                                        </p:tav>
                                        <p:tav tm="100000">
                                          <p:val>
                                            <p:strVal val="ppt_x"/>
                                          </p:val>
                                        </p:tav>
                                      </p:tavLst>
                                    </p:anim>
                                    <p:anim calcmode="lin" valueType="num">
                                      <p:cBhvr additive="base">
                                        <p:cTn id="41" dur="500"/>
                                        <p:tgtEl>
                                          <p:spTgt spid="4"/>
                                        </p:tgtEl>
                                        <p:attrNameLst>
                                          <p:attrName>ppt_y</p:attrName>
                                        </p:attrNameLst>
                                      </p:cBhvr>
                                      <p:tavLst>
                                        <p:tav tm="0">
                                          <p:val>
                                            <p:strVal val="ppt_y"/>
                                          </p:val>
                                        </p:tav>
                                        <p:tav tm="100000">
                                          <p:val>
                                            <p:strVal val="1+ppt_h/2"/>
                                          </p:val>
                                        </p:tav>
                                      </p:tavLst>
                                    </p:anim>
                                    <p:set>
                                      <p:cBhvr>
                                        <p:cTn id="4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Shape 3189"/>
        <p:cNvGrpSpPr/>
        <p:nvPr/>
      </p:nvGrpSpPr>
      <p:grpSpPr>
        <a:xfrm>
          <a:off x="0" y="0"/>
          <a:ext cx="0" cy="0"/>
          <a:chOff x="0" y="0"/>
          <a:chExt cx="0" cy="0"/>
        </a:xfrm>
      </p:grpSpPr>
      <p:sp>
        <p:nvSpPr>
          <p:cNvPr id="3194" name="Google Shape;3194;p35"/>
          <p:cNvSpPr txBox="1">
            <a:spLocks noGrp="1"/>
          </p:cNvSpPr>
          <p:nvPr>
            <p:ph type="title"/>
          </p:nvPr>
        </p:nvSpPr>
        <p:spPr>
          <a:xfrm>
            <a:off x="-298400" y="938200"/>
            <a:ext cx="10255200" cy="763600"/>
          </a:xfrm>
          <a:prstGeom prst="rect">
            <a:avLst/>
          </a:prstGeom>
        </p:spPr>
        <p:txBody>
          <a:bodyPr spcFirstLastPara="1" vert="horz" wrap="square" lIns="121900" tIns="121900" rIns="121900" bIns="121900" rtlCol="0" anchor="t" anchorCtr="0">
            <a:noAutofit/>
          </a:bodyPr>
          <a:lstStyle/>
          <a:p>
            <a:pPr algn="ctr">
              <a:spcBef>
                <a:spcPts val="0"/>
              </a:spcBef>
            </a:pPr>
            <a:r>
              <a:rPr lang="en" sz="6400" b="1" dirty="0">
                <a:latin typeface="Cooper" pitchFamily="18" charset="0"/>
                <a:ea typeface="Cooper" pitchFamily="18" charset="0"/>
                <a:cs typeface="Cooper" pitchFamily="18" charset="0"/>
              </a:rPr>
              <a:t>SỐ ?</a:t>
            </a:r>
            <a:endParaRPr sz="6400" b="1" dirty="0">
              <a:latin typeface="Cooper" pitchFamily="18" charset="0"/>
              <a:ea typeface="Cooper" pitchFamily="18" charset="0"/>
              <a:cs typeface="Cooper" pitchFamily="18" charset="0"/>
            </a:endParaRPr>
          </a:p>
        </p:txBody>
      </p:sp>
      <p:grpSp>
        <p:nvGrpSpPr>
          <p:cNvPr id="2" name="Group 1"/>
          <p:cNvGrpSpPr/>
          <p:nvPr/>
        </p:nvGrpSpPr>
        <p:grpSpPr>
          <a:xfrm>
            <a:off x="801643" y="2263286"/>
            <a:ext cx="3101600" cy="1349600"/>
            <a:chOff x="927127" y="1719658"/>
            <a:chExt cx="2326200" cy="1012200"/>
          </a:xfrm>
          <a:solidFill>
            <a:schemeClr val="bg1"/>
          </a:solidFill>
        </p:grpSpPr>
        <p:sp>
          <p:nvSpPr>
            <p:cNvPr id="3193" name="Google Shape;3193;p35"/>
            <p:cNvSpPr/>
            <p:nvPr/>
          </p:nvSpPr>
          <p:spPr>
            <a:xfrm>
              <a:off x="927127" y="1719658"/>
              <a:ext cx="2326200" cy="1012200"/>
            </a:xfrm>
            <a:prstGeom prst="rect">
              <a:avLst/>
            </a:prstGeom>
            <a:grpFill/>
            <a:ln>
              <a:noFill/>
            </a:ln>
          </p:spPr>
          <p:txBody>
            <a:bodyPr spcFirstLastPara="1" wrap="square" lIns="121900" tIns="121900" rIns="121900" bIns="121900" anchor="ctr" anchorCtr="0">
              <a:noAutofit/>
            </a:bodyPr>
            <a:lstStyle/>
            <a:p>
              <a:pPr algn="ctr"/>
              <a:endParaRPr sz="4000" b="1">
                <a:solidFill>
                  <a:schemeClr val="accent1">
                    <a:lumMod val="75000"/>
                  </a:schemeClr>
                </a:solidFill>
                <a:latin typeface="Cooper" pitchFamily="18" charset="0"/>
                <a:ea typeface="Cooper" pitchFamily="18" charset="0"/>
                <a:cs typeface="Cooper" pitchFamily="18" charset="0"/>
              </a:endParaRPr>
            </a:p>
          </p:txBody>
        </p:sp>
        <p:sp>
          <p:nvSpPr>
            <p:cNvPr id="3195" name="Google Shape;3195;p35"/>
            <p:cNvSpPr/>
            <p:nvPr/>
          </p:nvSpPr>
          <p:spPr>
            <a:xfrm>
              <a:off x="930535" y="1879701"/>
              <a:ext cx="2193667" cy="705453"/>
            </a:xfrm>
            <a:prstGeom prst="rect">
              <a:avLst/>
            </a:prstGeom>
            <a:grpFill/>
            <a:ln>
              <a:noFill/>
            </a:ln>
          </p:spPr>
          <p:txBody>
            <a:bodyPr spcFirstLastPara="1" wrap="square" lIns="121900" tIns="121900" rIns="121900" bIns="121900" anchor="ctr" anchorCtr="0">
              <a:noAutofit/>
            </a:bodyPr>
            <a:lstStyle/>
            <a:p>
              <a:pPr algn="ctr"/>
              <a:r>
                <a:rPr lang="en-US" sz="4800" b="1" dirty="0">
                  <a:solidFill>
                    <a:schemeClr val="accent1">
                      <a:lumMod val="75000"/>
                    </a:schemeClr>
                  </a:solidFill>
                  <a:latin typeface="Cooper" pitchFamily="18" charset="0"/>
                  <a:ea typeface="Cooper" pitchFamily="18" charset="0"/>
                  <a:cs typeface="Cooper" pitchFamily="18" charset="0"/>
                </a:rPr>
                <a:t>200</a:t>
              </a:r>
            </a:p>
          </p:txBody>
        </p:sp>
      </p:grpSp>
      <p:grpSp>
        <p:nvGrpSpPr>
          <p:cNvPr id="3" name="Group 2"/>
          <p:cNvGrpSpPr/>
          <p:nvPr/>
        </p:nvGrpSpPr>
        <p:grpSpPr>
          <a:xfrm>
            <a:off x="801643" y="4319169"/>
            <a:ext cx="3101601" cy="1349600"/>
            <a:chOff x="927126" y="3261570"/>
            <a:chExt cx="2326201" cy="1012200"/>
          </a:xfrm>
          <a:solidFill>
            <a:schemeClr val="bg1"/>
          </a:solidFill>
        </p:grpSpPr>
        <p:sp>
          <p:nvSpPr>
            <p:cNvPr id="3192" name="Google Shape;3192;p35"/>
            <p:cNvSpPr/>
            <p:nvPr/>
          </p:nvSpPr>
          <p:spPr>
            <a:xfrm>
              <a:off x="927127" y="3261570"/>
              <a:ext cx="2326200" cy="1012200"/>
            </a:xfrm>
            <a:prstGeom prst="rect">
              <a:avLst/>
            </a:prstGeom>
            <a:grpFill/>
            <a:ln>
              <a:noFill/>
            </a:ln>
          </p:spPr>
          <p:txBody>
            <a:bodyPr spcFirstLastPara="1" wrap="square" lIns="121900" tIns="121900" rIns="121900" bIns="121900" anchor="ctr" anchorCtr="0">
              <a:noAutofit/>
            </a:bodyPr>
            <a:lstStyle/>
            <a:p>
              <a:pPr algn="ctr"/>
              <a:endParaRPr sz="4000" b="1">
                <a:solidFill>
                  <a:schemeClr val="accent1">
                    <a:lumMod val="75000"/>
                  </a:schemeClr>
                </a:solidFill>
                <a:latin typeface="Cooper" pitchFamily="18" charset="0"/>
                <a:ea typeface="Cooper" pitchFamily="18" charset="0"/>
                <a:cs typeface="Cooper" pitchFamily="18" charset="0"/>
              </a:endParaRPr>
            </a:p>
          </p:txBody>
        </p:sp>
        <p:sp>
          <p:nvSpPr>
            <p:cNvPr id="3196" name="Google Shape;3196;p35"/>
            <p:cNvSpPr/>
            <p:nvPr/>
          </p:nvSpPr>
          <p:spPr>
            <a:xfrm>
              <a:off x="927126" y="3408573"/>
              <a:ext cx="2197075" cy="718197"/>
            </a:xfrm>
            <a:prstGeom prst="rect">
              <a:avLst/>
            </a:prstGeom>
            <a:grpFill/>
            <a:ln>
              <a:noFill/>
            </a:ln>
          </p:spPr>
          <p:txBody>
            <a:bodyPr spcFirstLastPara="1" wrap="square" lIns="121900" tIns="121900" rIns="121900" bIns="121900" anchor="ctr" anchorCtr="0">
              <a:noAutofit/>
            </a:bodyPr>
            <a:lstStyle/>
            <a:p>
              <a:pPr algn="ctr"/>
              <a:r>
                <a:rPr lang="en-US" sz="4800" b="1" dirty="0">
                  <a:solidFill>
                    <a:schemeClr val="accent1">
                      <a:lumMod val="75000"/>
                    </a:schemeClr>
                  </a:solidFill>
                  <a:latin typeface="Cooper" pitchFamily="18" charset="0"/>
                  <a:ea typeface="Cooper" pitchFamily="18" charset="0"/>
                  <a:cs typeface="Cooper" pitchFamily="18" charset="0"/>
                </a:rPr>
                <a:t>2000</a:t>
              </a:r>
            </a:p>
          </p:txBody>
        </p:sp>
      </p:grpSp>
      <p:grpSp>
        <p:nvGrpSpPr>
          <p:cNvPr id="4" name="Group 3"/>
          <p:cNvGrpSpPr/>
          <p:nvPr/>
        </p:nvGrpSpPr>
        <p:grpSpPr>
          <a:xfrm>
            <a:off x="8514352" y="2311313"/>
            <a:ext cx="3101600" cy="1349600"/>
            <a:chOff x="5890677" y="1719658"/>
            <a:chExt cx="2326200" cy="1012200"/>
          </a:xfrm>
          <a:solidFill>
            <a:schemeClr val="bg1"/>
          </a:solidFill>
        </p:grpSpPr>
        <p:sp>
          <p:nvSpPr>
            <p:cNvPr id="3191" name="Google Shape;3191;p35"/>
            <p:cNvSpPr/>
            <p:nvPr/>
          </p:nvSpPr>
          <p:spPr>
            <a:xfrm>
              <a:off x="5890677" y="1719658"/>
              <a:ext cx="2326200" cy="1012200"/>
            </a:xfrm>
            <a:prstGeom prst="rect">
              <a:avLst/>
            </a:prstGeom>
            <a:grpFill/>
            <a:ln>
              <a:noFill/>
            </a:ln>
          </p:spPr>
          <p:txBody>
            <a:bodyPr spcFirstLastPara="1" wrap="square" lIns="121900" tIns="121900" rIns="121900" bIns="121900" anchor="ctr" anchorCtr="0">
              <a:noAutofit/>
            </a:bodyPr>
            <a:lstStyle/>
            <a:p>
              <a:pPr algn="ctr"/>
              <a:endParaRPr sz="4000" b="1">
                <a:solidFill>
                  <a:schemeClr val="accent1">
                    <a:lumMod val="75000"/>
                  </a:schemeClr>
                </a:solidFill>
                <a:latin typeface="Cooper" pitchFamily="18" charset="0"/>
                <a:ea typeface="Cooper" pitchFamily="18" charset="0"/>
                <a:cs typeface="Cooper" pitchFamily="18" charset="0"/>
              </a:endParaRPr>
            </a:p>
          </p:txBody>
        </p:sp>
        <p:sp>
          <p:nvSpPr>
            <p:cNvPr id="3197" name="Google Shape;3197;p35"/>
            <p:cNvSpPr/>
            <p:nvPr/>
          </p:nvSpPr>
          <p:spPr>
            <a:xfrm>
              <a:off x="5890677" y="1871470"/>
              <a:ext cx="2222050" cy="713684"/>
            </a:xfrm>
            <a:prstGeom prst="rect">
              <a:avLst/>
            </a:prstGeom>
            <a:grpFill/>
            <a:ln>
              <a:noFill/>
            </a:ln>
          </p:spPr>
          <p:txBody>
            <a:bodyPr spcFirstLastPara="1" wrap="square" lIns="121900" tIns="121900" rIns="121900" bIns="121900" anchor="ctr" anchorCtr="0">
              <a:noAutofit/>
            </a:bodyPr>
            <a:lstStyle/>
            <a:p>
              <a:pPr algn="ctr"/>
              <a:r>
                <a:rPr lang="en-US" sz="4800" b="1" dirty="0">
                  <a:solidFill>
                    <a:schemeClr val="accent1">
                      <a:lumMod val="75000"/>
                    </a:schemeClr>
                  </a:solidFill>
                  <a:latin typeface="Cooper" pitchFamily="18" charset="0"/>
                  <a:ea typeface="Cooper" pitchFamily="18" charset="0"/>
                  <a:cs typeface="Cooper" pitchFamily="18" charset="0"/>
                </a:rPr>
                <a:t>20</a:t>
              </a:r>
            </a:p>
          </p:txBody>
        </p:sp>
      </p:grpSp>
      <p:grpSp>
        <p:nvGrpSpPr>
          <p:cNvPr id="5" name="Group 4"/>
          <p:cNvGrpSpPr/>
          <p:nvPr/>
        </p:nvGrpSpPr>
        <p:grpSpPr>
          <a:xfrm>
            <a:off x="8514352" y="4367196"/>
            <a:ext cx="3101600" cy="1349600"/>
            <a:chOff x="5890677" y="3261570"/>
            <a:chExt cx="2326200" cy="1012200"/>
          </a:xfrm>
          <a:solidFill>
            <a:schemeClr val="bg1"/>
          </a:solidFill>
        </p:grpSpPr>
        <p:sp>
          <p:nvSpPr>
            <p:cNvPr id="3190" name="Google Shape;3190;p35"/>
            <p:cNvSpPr/>
            <p:nvPr/>
          </p:nvSpPr>
          <p:spPr>
            <a:xfrm>
              <a:off x="5890677" y="3261570"/>
              <a:ext cx="2326200" cy="1012200"/>
            </a:xfrm>
            <a:prstGeom prst="rect">
              <a:avLst/>
            </a:prstGeom>
            <a:grpFill/>
            <a:ln>
              <a:noFill/>
            </a:ln>
          </p:spPr>
          <p:txBody>
            <a:bodyPr spcFirstLastPara="1" wrap="square" lIns="121900" tIns="121900" rIns="121900" bIns="121900" anchor="ctr" anchorCtr="0">
              <a:noAutofit/>
            </a:bodyPr>
            <a:lstStyle/>
            <a:p>
              <a:pPr algn="ctr"/>
              <a:endParaRPr sz="4000" b="1">
                <a:solidFill>
                  <a:schemeClr val="accent1">
                    <a:lumMod val="75000"/>
                  </a:schemeClr>
                </a:solidFill>
                <a:latin typeface="Cooper" pitchFamily="18" charset="0"/>
                <a:ea typeface="Cooper" pitchFamily="18" charset="0"/>
                <a:cs typeface="Cooper" pitchFamily="18" charset="0"/>
              </a:endParaRPr>
            </a:p>
          </p:txBody>
        </p:sp>
        <p:sp>
          <p:nvSpPr>
            <p:cNvPr id="3198" name="Google Shape;3198;p35"/>
            <p:cNvSpPr/>
            <p:nvPr/>
          </p:nvSpPr>
          <p:spPr>
            <a:xfrm>
              <a:off x="5890677" y="3413372"/>
              <a:ext cx="2222050" cy="713398"/>
            </a:xfrm>
            <a:prstGeom prst="rect">
              <a:avLst/>
            </a:prstGeom>
            <a:grpFill/>
            <a:ln>
              <a:noFill/>
            </a:ln>
          </p:spPr>
          <p:txBody>
            <a:bodyPr spcFirstLastPara="1" wrap="square" lIns="121900" tIns="121900" rIns="121900" bIns="121900" anchor="ctr" anchorCtr="0">
              <a:noAutofit/>
            </a:bodyPr>
            <a:lstStyle/>
            <a:p>
              <a:pPr algn="ctr"/>
              <a:r>
                <a:rPr lang="en-US" sz="4800" b="1" dirty="0">
                  <a:solidFill>
                    <a:schemeClr val="accent1">
                      <a:lumMod val="75000"/>
                    </a:schemeClr>
                  </a:solidFill>
                  <a:latin typeface="Cooper" pitchFamily="18" charset="0"/>
                  <a:ea typeface="Cooper" pitchFamily="18" charset="0"/>
                  <a:cs typeface="Cooper" pitchFamily="18" charset="0"/>
                </a:rPr>
                <a:t>2</a:t>
              </a:r>
            </a:p>
          </p:txBody>
        </p:sp>
      </p:grpSp>
      <p:sp>
        <p:nvSpPr>
          <p:cNvPr id="3200" name="Google Shape;3200;p35"/>
          <p:cNvSpPr/>
          <p:nvPr/>
        </p:nvSpPr>
        <p:spPr>
          <a:xfrm rot="-532">
            <a:off x="4110669" y="2311621"/>
            <a:ext cx="3968623" cy="3374800"/>
          </a:xfrm>
          <a:prstGeom prst="rect">
            <a:avLst/>
          </a:prstGeom>
          <a:solidFill>
            <a:schemeClr val="accent1">
              <a:lumMod val="75000"/>
            </a:schemeClr>
          </a:solidFill>
          <a:ln>
            <a:noFill/>
          </a:ln>
        </p:spPr>
        <p:txBody>
          <a:bodyPr spcFirstLastPara="1" wrap="square" lIns="121900" tIns="121900" rIns="121900" bIns="121900" anchor="ctr" anchorCtr="0">
            <a:noAutofit/>
          </a:bodyPr>
          <a:lstStyle/>
          <a:p>
            <a:pPr algn="ctr"/>
            <a:endParaRPr lang="en-US" sz="4800" b="1" dirty="0">
              <a:solidFill>
                <a:schemeClr val="bg1"/>
              </a:solidFill>
              <a:latin typeface="Cooper" pitchFamily="18" charset="0"/>
              <a:ea typeface="Cooper" pitchFamily="18" charset="0"/>
              <a:cs typeface="Cooper" pitchFamily="18" charset="0"/>
            </a:endParaRPr>
          </a:p>
          <a:p>
            <a:pPr algn="ctr"/>
            <a:r>
              <a:rPr lang="en-US" sz="4800" b="1" dirty="0">
                <a:solidFill>
                  <a:schemeClr val="bg1"/>
                </a:solidFill>
                <a:latin typeface="Cooper" pitchFamily="18" charset="0"/>
                <a:ea typeface="Cooper" pitchFamily="18" charset="0"/>
                <a:cs typeface="Cooper" pitchFamily="18" charset="0"/>
              </a:rPr>
              <a:t>20mm= ? cm</a:t>
            </a:r>
          </a:p>
          <a:p>
            <a:pPr algn="ctr"/>
            <a:endParaRPr lang="en-US" sz="4800" b="1" dirty="0">
              <a:solidFill>
                <a:schemeClr val="bg1"/>
              </a:solidFill>
              <a:latin typeface="Cooper" pitchFamily="18" charset="0"/>
              <a:ea typeface="Cooper" pitchFamily="18" charset="0"/>
              <a:cs typeface="Cooper" pitchFamily="18" charset="0"/>
            </a:endParaRPr>
          </a:p>
        </p:txBody>
      </p:sp>
      <p:grpSp>
        <p:nvGrpSpPr>
          <p:cNvPr id="3201" name="Google Shape;3201;p35"/>
          <p:cNvGrpSpPr/>
          <p:nvPr/>
        </p:nvGrpSpPr>
        <p:grpSpPr>
          <a:xfrm>
            <a:off x="4545203" y="2013220"/>
            <a:ext cx="3101596" cy="1117261"/>
            <a:chOff x="5615063" y="1030172"/>
            <a:chExt cx="2326197" cy="837946"/>
          </a:xfrm>
        </p:grpSpPr>
        <p:sp>
          <p:nvSpPr>
            <p:cNvPr id="3202" name="Google Shape;3202;p35"/>
            <p:cNvSpPr/>
            <p:nvPr/>
          </p:nvSpPr>
          <p:spPr>
            <a:xfrm rot="4965428">
              <a:off x="7186486" y="1120304"/>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algn="ctr"/>
              <a:endParaRPr sz="667">
                <a:latin typeface="Cooper" pitchFamily="18" charset="0"/>
                <a:ea typeface="Cooper" pitchFamily="18" charset="0"/>
                <a:cs typeface="Cooper" pitchFamily="18" charset="0"/>
              </a:endParaRPr>
            </a:p>
          </p:txBody>
        </p:sp>
        <p:sp>
          <p:nvSpPr>
            <p:cNvPr id="3203" name="Google Shape;3203;p35"/>
            <p:cNvSpPr/>
            <p:nvPr/>
          </p:nvSpPr>
          <p:spPr>
            <a:xfrm rot="-4965428" flipH="1">
              <a:off x="5608689" y="1120304"/>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algn="ctr"/>
              <a:endParaRPr sz="667">
                <a:latin typeface="Cooper" pitchFamily="18" charset="0"/>
                <a:ea typeface="Cooper" pitchFamily="18" charset="0"/>
                <a:cs typeface="Cooper" pitchFamily="18" charset="0"/>
              </a:endParaRPr>
            </a:p>
          </p:txBody>
        </p:sp>
      </p:grpSp>
      <p:sp>
        <p:nvSpPr>
          <p:cNvPr id="3279" name="Google Shape;3279;p35">
            <a:hlinkClick r:id="" action="ppaction://noaction"/>
          </p:cNvPr>
          <p:cNvSpPr/>
          <p:nvPr/>
        </p:nvSpPr>
        <p:spPr>
          <a:xfrm rot="-2700000">
            <a:off x="1261048"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algn="ctr"/>
            <a:endParaRPr sz="2400">
              <a:latin typeface="Cooper" pitchFamily="18" charset="0"/>
              <a:ea typeface="Cooper" pitchFamily="18" charset="0"/>
              <a:cs typeface="Cooper" pitchFamily="18" charset="0"/>
            </a:endParaRPr>
          </a:p>
        </p:txBody>
      </p:sp>
      <p:sp>
        <p:nvSpPr>
          <p:cNvPr id="3280" name="Google Shape;3280;p35">
            <a:hlinkClick r:id="" action="ppaction://noaction"/>
          </p:cNvPr>
          <p:cNvSpPr/>
          <p:nvPr/>
        </p:nvSpPr>
        <p:spPr>
          <a:xfrm rot="8100000">
            <a:off x="10702981"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algn="ctr"/>
            <a:endParaRPr sz="2400">
              <a:latin typeface="Cooper" pitchFamily="18" charset="0"/>
              <a:ea typeface="Cooper" pitchFamily="18" charset="0"/>
              <a:cs typeface="Cooper" pitchFamily="18" charset="0"/>
            </a:endParaRPr>
          </a:p>
        </p:txBody>
      </p:sp>
      <p:pic>
        <p:nvPicPr>
          <p:cNvPr id="93" name="Picture 2" descr="C:\Users\HP\Downloads\21479290.jpg">
            <a:hlinkClick r:id="rId4" action="ppaction://hlinksldjump"/>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2315" l="0" r="97059"/>
                    </a14:imgEffect>
                  </a14:imgLayer>
                </a14:imgProps>
              </a:ext>
              <a:ext uri="{28A0092B-C50C-407E-A947-70E740481C1C}">
                <a14:useLocalDpi xmlns:a14="http://schemas.microsoft.com/office/drawing/2010/main" val="0"/>
              </a:ext>
            </a:extLst>
          </a:blip>
          <a:srcRect/>
          <a:stretch>
            <a:fillRect/>
          </a:stretch>
        </p:blipFill>
        <p:spPr bwMode="auto">
          <a:xfrm>
            <a:off x="1828801" y="366634"/>
            <a:ext cx="1433025" cy="1896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0274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2"/>
                                        </p:tgtEl>
                                        <p:attrNameLst>
                                          <p:attrName>ppt_x</p:attrName>
                                        </p:attrNameLst>
                                      </p:cBhvr>
                                      <p:tavLst>
                                        <p:tav tm="0">
                                          <p:val>
                                            <p:strVal val="ppt_x"/>
                                          </p:val>
                                        </p:tav>
                                        <p:tav tm="100000">
                                          <p:val>
                                            <p:strVal val="ppt_x"/>
                                          </p:val>
                                        </p:tav>
                                      </p:tavLst>
                                    </p:anim>
                                    <p:anim calcmode="lin" valueType="num">
                                      <p:cBhvr additive="base">
                                        <p:cTn id="33" dur="500"/>
                                        <p:tgtEl>
                                          <p:spTgt spid="2"/>
                                        </p:tgtEl>
                                        <p:attrNameLst>
                                          <p:attrName>ppt_y</p:attrName>
                                        </p:attrNameLst>
                                      </p:cBhvr>
                                      <p:tavLst>
                                        <p:tav tm="0">
                                          <p:val>
                                            <p:strVal val="ppt_y"/>
                                          </p:val>
                                        </p:tav>
                                        <p:tav tm="100000">
                                          <p:val>
                                            <p:strVal val="1+ppt_h/2"/>
                                          </p:val>
                                        </p:tav>
                                      </p:tavLst>
                                    </p:anim>
                                    <p:set>
                                      <p:cBhvr>
                                        <p:cTn id="34" dur="1" fill="hold">
                                          <p:stCondLst>
                                            <p:cond delay="499"/>
                                          </p:stCondLst>
                                        </p:cTn>
                                        <p:tgtEl>
                                          <p:spTgt spid="2"/>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3"/>
                                        </p:tgtEl>
                                        <p:attrNameLst>
                                          <p:attrName>ppt_x</p:attrName>
                                        </p:attrNameLst>
                                      </p:cBhvr>
                                      <p:tavLst>
                                        <p:tav tm="0">
                                          <p:val>
                                            <p:strVal val="ppt_x"/>
                                          </p:val>
                                        </p:tav>
                                        <p:tav tm="100000">
                                          <p:val>
                                            <p:strVal val="ppt_x"/>
                                          </p:val>
                                        </p:tav>
                                      </p:tavLst>
                                    </p:anim>
                                    <p:anim calcmode="lin" valueType="num">
                                      <p:cBhvr additive="base">
                                        <p:cTn id="37" dur="500"/>
                                        <p:tgtEl>
                                          <p:spTgt spid="3"/>
                                        </p:tgtEl>
                                        <p:attrNameLst>
                                          <p:attrName>ppt_y</p:attrName>
                                        </p:attrNameLst>
                                      </p:cBhvr>
                                      <p:tavLst>
                                        <p:tav tm="0">
                                          <p:val>
                                            <p:strVal val="ppt_y"/>
                                          </p:val>
                                        </p:tav>
                                        <p:tav tm="100000">
                                          <p:val>
                                            <p:strVal val="1+ppt_h/2"/>
                                          </p:val>
                                        </p:tav>
                                      </p:tavLst>
                                    </p:anim>
                                    <p:set>
                                      <p:cBhvr>
                                        <p:cTn id="38" dur="1" fill="hold">
                                          <p:stCondLst>
                                            <p:cond delay="499"/>
                                          </p:stCondLst>
                                        </p:cTn>
                                        <p:tgtEl>
                                          <p:spTgt spid="3"/>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4"/>
                                        </p:tgtEl>
                                        <p:attrNameLst>
                                          <p:attrName>ppt_x</p:attrName>
                                        </p:attrNameLst>
                                      </p:cBhvr>
                                      <p:tavLst>
                                        <p:tav tm="0">
                                          <p:val>
                                            <p:strVal val="ppt_x"/>
                                          </p:val>
                                        </p:tav>
                                        <p:tav tm="100000">
                                          <p:val>
                                            <p:strVal val="ppt_x"/>
                                          </p:val>
                                        </p:tav>
                                      </p:tavLst>
                                    </p:anim>
                                    <p:anim calcmode="lin" valueType="num">
                                      <p:cBhvr additive="base">
                                        <p:cTn id="41" dur="500"/>
                                        <p:tgtEl>
                                          <p:spTgt spid="4"/>
                                        </p:tgtEl>
                                        <p:attrNameLst>
                                          <p:attrName>ppt_y</p:attrName>
                                        </p:attrNameLst>
                                      </p:cBhvr>
                                      <p:tavLst>
                                        <p:tav tm="0">
                                          <p:val>
                                            <p:strVal val="ppt_y"/>
                                          </p:val>
                                        </p:tav>
                                        <p:tav tm="100000">
                                          <p:val>
                                            <p:strVal val="1+ppt_h/2"/>
                                          </p:val>
                                        </p:tav>
                                      </p:tavLst>
                                    </p:anim>
                                    <p:set>
                                      <p:cBhvr>
                                        <p:cTn id="4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Shape 3189"/>
        <p:cNvGrpSpPr/>
        <p:nvPr/>
      </p:nvGrpSpPr>
      <p:grpSpPr>
        <a:xfrm>
          <a:off x="0" y="0"/>
          <a:ext cx="0" cy="0"/>
          <a:chOff x="0" y="0"/>
          <a:chExt cx="0" cy="0"/>
        </a:xfrm>
      </p:grpSpPr>
      <p:sp>
        <p:nvSpPr>
          <p:cNvPr id="3194" name="Google Shape;3194;p35"/>
          <p:cNvSpPr txBox="1">
            <a:spLocks noGrp="1"/>
          </p:cNvSpPr>
          <p:nvPr>
            <p:ph type="title"/>
          </p:nvPr>
        </p:nvSpPr>
        <p:spPr>
          <a:xfrm>
            <a:off x="-260822" y="622075"/>
            <a:ext cx="10255200" cy="1095538"/>
          </a:xfrm>
          <a:prstGeom prst="rect">
            <a:avLst/>
          </a:prstGeom>
          <a:solidFill>
            <a:schemeClr val="bg1"/>
          </a:solidFill>
        </p:spPr>
        <p:txBody>
          <a:bodyPr spcFirstLastPara="1" vert="horz" wrap="square" lIns="121900" tIns="121900" rIns="121900" bIns="121900" rtlCol="0" anchor="t" anchorCtr="0">
            <a:noAutofit/>
          </a:bodyPr>
          <a:lstStyle/>
          <a:p>
            <a:pPr algn="ctr">
              <a:spcBef>
                <a:spcPts val="0"/>
              </a:spcBef>
            </a:pPr>
            <a:r>
              <a:rPr lang="en" sz="6400" dirty="0">
                <a:latin typeface="Cooper" pitchFamily="18" charset="0"/>
                <a:ea typeface="Cooper" pitchFamily="18" charset="0"/>
                <a:cs typeface="Cooper" pitchFamily="18" charset="0"/>
              </a:rPr>
              <a:t>SỐ ?</a:t>
            </a:r>
            <a:endParaRPr sz="6400" dirty="0">
              <a:latin typeface="Cooper" pitchFamily="18" charset="0"/>
              <a:ea typeface="Cooper" pitchFamily="18" charset="0"/>
              <a:cs typeface="Cooper" pitchFamily="18" charset="0"/>
            </a:endParaRPr>
          </a:p>
        </p:txBody>
      </p:sp>
      <p:grpSp>
        <p:nvGrpSpPr>
          <p:cNvPr id="2" name="Group 1"/>
          <p:cNvGrpSpPr/>
          <p:nvPr/>
        </p:nvGrpSpPr>
        <p:grpSpPr>
          <a:xfrm>
            <a:off x="760180" y="2292877"/>
            <a:ext cx="3101600" cy="1349600"/>
            <a:chOff x="927127" y="1719658"/>
            <a:chExt cx="2326200" cy="1012200"/>
          </a:xfrm>
          <a:solidFill>
            <a:schemeClr val="bg1"/>
          </a:solidFill>
        </p:grpSpPr>
        <p:sp>
          <p:nvSpPr>
            <p:cNvPr id="3193" name="Google Shape;3193;p35"/>
            <p:cNvSpPr/>
            <p:nvPr/>
          </p:nvSpPr>
          <p:spPr>
            <a:xfrm>
              <a:off x="927127" y="1719658"/>
              <a:ext cx="2326200" cy="1012200"/>
            </a:xfrm>
            <a:prstGeom prst="rect">
              <a:avLst/>
            </a:prstGeom>
            <a:grpFill/>
            <a:ln>
              <a:noFill/>
            </a:ln>
          </p:spPr>
          <p:txBody>
            <a:bodyPr spcFirstLastPara="1" wrap="square" lIns="121900" tIns="121900" rIns="121900" bIns="121900" anchor="ctr" anchorCtr="0">
              <a:noAutofit/>
            </a:bodyPr>
            <a:lstStyle/>
            <a:p>
              <a:pPr algn="ctr"/>
              <a:endParaRPr sz="4000">
                <a:solidFill>
                  <a:schemeClr val="accent2">
                    <a:lumMod val="75000"/>
                  </a:schemeClr>
                </a:solidFill>
                <a:latin typeface="Cooper" pitchFamily="18" charset="0"/>
                <a:ea typeface="Cooper" pitchFamily="18" charset="0"/>
                <a:cs typeface="Cooper" pitchFamily="18" charset="0"/>
              </a:endParaRPr>
            </a:p>
          </p:txBody>
        </p:sp>
        <p:sp>
          <p:nvSpPr>
            <p:cNvPr id="3195" name="Google Shape;3195;p35"/>
            <p:cNvSpPr/>
            <p:nvPr/>
          </p:nvSpPr>
          <p:spPr>
            <a:xfrm>
              <a:off x="930535" y="1879701"/>
              <a:ext cx="2193667" cy="705453"/>
            </a:xfrm>
            <a:prstGeom prst="rect">
              <a:avLst/>
            </a:prstGeom>
            <a:grpFill/>
            <a:ln>
              <a:noFill/>
            </a:ln>
          </p:spPr>
          <p:txBody>
            <a:bodyPr spcFirstLastPara="1" wrap="square" lIns="121900" tIns="121900" rIns="121900" bIns="121900" anchor="ctr" anchorCtr="0">
              <a:noAutofit/>
            </a:bodyPr>
            <a:lstStyle/>
            <a:p>
              <a:pPr algn="ctr"/>
              <a:r>
                <a:rPr lang="en-US" sz="4800" b="1" dirty="0">
                  <a:solidFill>
                    <a:schemeClr val="accent2">
                      <a:lumMod val="75000"/>
                    </a:schemeClr>
                  </a:solidFill>
                  <a:latin typeface="Cooper" pitchFamily="18" charset="0"/>
                  <a:ea typeface="Cooper" pitchFamily="18" charset="0"/>
                  <a:cs typeface="Cooper" pitchFamily="18" charset="0"/>
                </a:rPr>
                <a:t>3</a:t>
              </a:r>
            </a:p>
          </p:txBody>
        </p:sp>
      </p:grpSp>
      <p:grpSp>
        <p:nvGrpSpPr>
          <p:cNvPr id="3" name="Group 2"/>
          <p:cNvGrpSpPr/>
          <p:nvPr/>
        </p:nvGrpSpPr>
        <p:grpSpPr>
          <a:xfrm>
            <a:off x="760180" y="4348760"/>
            <a:ext cx="3101601" cy="1349600"/>
            <a:chOff x="927126" y="3261570"/>
            <a:chExt cx="2326201" cy="1012200"/>
          </a:xfrm>
          <a:solidFill>
            <a:schemeClr val="bg1"/>
          </a:solidFill>
        </p:grpSpPr>
        <p:sp>
          <p:nvSpPr>
            <p:cNvPr id="3192" name="Google Shape;3192;p35"/>
            <p:cNvSpPr/>
            <p:nvPr/>
          </p:nvSpPr>
          <p:spPr>
            <a:xfrm>
              <a:off x="927127" y="3261570"/>
              <a:ext cx="2326200" cy="1012200"/>
            </a:xfrm>
            <a:prstGeom prst="rect">
              <a:avLst/>
            </a:prstGeom>
            <a:grpFill/>
            <a:ln>
              <a:noFill/>
            </a:ln>
          </p:spPr>
          <p:txBody>
            <a:bodyPr spcFirstLastPara="1" wrap="square" lIns="121900" tIns="121900" rIns="121900" bIns="121900" anchor="ctr" anchorCtr="0">
              <a:noAutofit/>
            </a:bodyPr>
            <a:lstStyle/>
            <a:p>
              <a:pPr algn="ctr"/>
              <a:endParaRPr sz="4000">
                <a:solidFill>
                  <a:schemeClr val="accent2">
                    <a:lumMod val="75000"/>
                  </a:schemeClr>
                </a:solidFill>
                <a:latin typeface="Cooper" pitchFamily="18" charset="0"/>
                <a:ea typeface="Cooper" pitchFamily="18" charset="0"/>
                <a:cs typeface="Cooper" pitchFamily="18" charset="0"/>
              </a:endParaRPr>
            </a:p>
          </p:txBody>
        </p:sp>
        <p:sp>
          <p:nvSpPr>
            <p:cNvPr id="3196" name="Google Shape;3196;p35"/>
            <p:cNvSpPr/>
            <p:nvPr/>
          </p:nvSpPr>
          <p:spPr>
            <a:xfrm>
              <a:off x="927126" y="3408573"/>
              <a:ext cx="2197075" cy="718197"/>
            </a:xfrm>
            <a:prstGeom prst="rect">
              <a:avLst/>
            </a:prstGeom>
            <a:grpFill/>
            <a:ln>
              <a:noFill/>
            </a:ln>
          </p:spPr>
          <p:txBody>
            <a:bodyPr spcFirstLastPara="1" wrap="square" lIns="121900" tIns="121900" rIns="121900" bIns="121900" anchor="ctr" anchorCtr="0">
              <a:noAutofit/>
            </a:bodyPr>
            <a:lstStyle/>
            <a:p>
              <a:pPr algn="ctr"/>
              <a:r>
                <a:rPr lang="en-US" sz="4800" b="1" dirty="0">
                  <a:solidFill>
                    <a:schemeClr val="accent2">
                      <a:lumMod val="75000"/>
                    </a:schemeClr>
                  </a:solidFill>
                  <a:latin typeface="Cooper" pitchFamily="18" charset="0"/>
                  <a:ea typeface="Cooper" pitchFamily="18" charset="0"/>
                  <a:cs typeface="Cooper" pitchFamily="18" charset="0"/>
                </a:rPr>
                <a:t>300</a:t>
              </a:r>
            </a:p>
          </p:txBody>
        </p:sp>
      </p:grpSp>
      <p:grpSp>
        <p:nvGrpSpPr>
          <p:cNvPr id="4" name="Group 3"/>
          <p:cNvGrpSpPr/>
          <p:nvPr/>
        </p:nvGrpSpPr>
        <p:grpSpPr>
          <a:xfrm>
            <a:off x="8443578" y="2339688"/>
            <a:ext cx="3101600" cy="1349600"/>
            <a:chOff x="5890677" y="1719658"/>
            <a:chExt cx="2326200" cy="1012200"/>
          </a:xfrm>
          <a:solidFill>
            <a:schemeClr val="bg1"/>
          </a:solidFill>
        </p:grpSpPr>
        <p:sp>
          <p:nvSpPr>
            <p:cNvPr id="3191" name="Google Shape;3191;p35"/>
            <p:cNvSpPr/>
            <p:nvPr/>
          </p:nvSpPr>
          <p:spPr>
            <a:xfrm>
              <a:off x="5890677" y="1719658"/>
              <a:ext cx="2326200" cy="1012200"/>
            </a:xfrm>
            <a:prstGeom prst="rect">
              <a:avLst/>
            </a:prstGeom>
            <a:grpFill/>
            <a:ln>
              <a:noFill/>
            </a:ln>
          </p:spPr>
          <p:txBody>
            <a:bodyPr spcFirstLastPara="1" wrap="square" lIns="121900" tIns="121900" rIns="121900" bIns="121900" anchor="ctr" anchorCtr="0">
              <a:noAutofit/>
            </a:bodyPr>
            <a:lstStyle/>
            <a:p>
              <a:pPr algn="ctr"/>
              <a:endParaRPr sz="4000">
                <a:solidFill>
                  <a:schemeClr val="accent2">
                    <a:lumMod val="75000"/>
                  </a:schemeClr>
                </a:solidFill>
                <a:latin typeface="Cooper" pitchFamily="18" charset="0"/>
                <a:ea typeface="Cooper" pitchFamily="18" charset="0"/>
                <a:cs typeface="Cooper" pitchFamily="18" charset="0"/>
              </a:endParaRPr>
            </a:p>
          </p:txBody>
        </p:sp>
        <p:sp>
          <p:nvSpPr>
            <p:cNvPr id="3197" name="Google Shape;3197;p35"/>
            <p:cNvSpPr/>
            <p:nvPr/>
          </p:nvSpPr>
          <p:spPr>
            <a:xfrm>
              <a:off x="5890677" y="1871470"/>
              <a:ext cx="2222050" cy="713684"/>
            </a:xfrm>
            <a:prstGeom prst="rect">
              <a:avLst/>
            </a:prstGeom>
            <a:grpFill/>
            <a:ln>
              <a:noFill/>
            </a:ln>
          </p:spPr>
          <p:txBody>
            <a:bodyPr spcFirstLastPara="1" wrap="square" lIns="121900" tIns="121900" rIns="121900" bIns="121900" anchor="ctr" anchorCtr="0">
              <a:noAutofit/>
            </a:bodyPr>
            <a:lstStyle/>
            <a:p>
              <a:pPr algn="ctr"/>
              <a:r>
                <a:rPr lang="en-US" sz="4800" b="1" dirty="0">
                  <a:solidFill>
                    <a:schemeClr val="accent2">
                      <a:lumMod val="75000"/>
                    </a:schemeClr>
                  </a:solidFill>
                  <a:latin typeface="Cooper" pitchFamily="18" charset="0"/>
                  <a:ea typeface="Cooper" pitchFamily="18" charset="0"/>
                  <a:cs typeface="Cooper" pitchFamily="18" charset="0"/>
                </a:rPr>
                <a:t>3000</a:t>
              </a:r>
            </a:p>
          </p:txBody>
        </p:sp>
      </p:grpSp>
      <p:grpSp>
        <p:nvGrpSpPr>
          <p:cNvPr id="5" name="Group 4"/>
          <p:cNvGrpSpPr/>
          <p:nvPr/>
        </p:nvGrpSpPr>
        <p:grpSpPr>
          <a:xfrm>
            <a:off x="8443578" y="4395571"/>
            <a:ext cx="3101600" cy="1349600"/>
            <a:chOff x="5890677" y="3261570"/>
            <a:chExt cx="2326200" cy="1012200"/>
          </a:xfrm>
          <a:solidFill>
            <a:schemeClr val="bg1"/>
          </a:solidFill>
        </p:grpSpPr>
        <p:sp>
          <p:nvSpPr>
            <p:cNvPr id="3190" name="Google Shape;3190;p35"/>
            <p:cNvSpPr/>
            <p:nvPr/>
          </p:nvSpPr>
          <p:spPr>
            <a:xfrm>
              <a:off x="5890677" y="3261570"/>
              <a:ext cx="2326200" cy="1012200"/>
            </a:xfrm>
            <a:prstGeom prst="rect">
              <a:avLst/>
            </a:prstGeom>
            <a:grpFill/>
            <a:ln>
              <a:noFill/>
            </a:ln>
          </p:spPr>
          <p:txBody>
            <a:bodyPr spcFirstLastPara="1" wrap="square" lIns="121900" tIns="121900" rIns="121900" bIns="121900" anchor="ctr" anchorCtr="0">
              <a:noAutofit/>
            </a:bodyPr>
            <a:lstStyle/>
            <a:p>
              <a:pPr algn="ctr"/>
              <a:endParaRPr sz="4000">
                <a:solidFill>
                  <a:schemeClr val="accent2">
                    <a:lumMod val="75000"/>
                  </a:schemeClr>
                </a:solidFill>
                <a:latin typeface="Cooper" pitchFamily="18" charset="0"/>
                <a:ea typeface="Cooper" pitchFamily="18" charset="0"/>
                <a:cs typeface="Cooper" pitchFamily="18" charset="0"/>
              </a:endParaRPr>
            </a:p>
          </p:txBody>
        </p:sp>
        <p:sp>
          <p:nvSpPr>
            <p:cNvPr id="3198" name="Google Shape;3198;p35"/>
            <p:cNvSpPr/>
            <p:nvPr/>
          </p:nvSpPr>
          <p:spPr>
            <a:xfrm>
              <a:off x="5890677" y="3413372"/>
              <a:ext cx="2222050" cy="713398"/>
            </a:xfrm>
            <a:prstGeom prst="rect">
              <a:avLst/>
            </a:prstGeom>
            <a:grpFill/>
            <a:ln>
              <a:noFill/>
            </a:ln>
          </p:spPr>
          <p:txBody>
            <a:bodyPr spcFirstLastPara="1" wrap="square" lIns="121900" tIns="121900" rIns="121900" bIns="121900" anchor="ctr" anchorCtr="0">
              <a:noAutofit/>
            </a:bodyPr>
            <a:lstStyle/>
            <a:p>
              <a:pPr algn="ctr"/>
              <a:r>
                <a:rPr lang="en-US" sz="4800" b="1" dirty="0">
                  <a:solidFill>
                    <a:schemeClr val="accent2">
                      <a:lumMod val="75000"/>
                    </a:schemeClr>
                  </a:solidFill>
                  <a:latin typeface="Cooper" pitchFamily="18" charset="0"/>
                  <a:ea typeface="Cooper" pitchFamily="18" charset="0"/>
                  <a:cs typeface="Cooper" pitchFamily="18" charset="0"/>
                </a:rPr>
                <a:t>30</a:t>
              </a:r>
            </a:p>
          </p:txBody>
        </p:sp>
      </p:grpSp>
      <p:sp>
        <p:nvSpPr>
          <p:cNvPr id="3200" name="Google Shape;3200;p35"/>
          <p:cNvSpPr/>
          <p:nvPr/>
        </p:nvSpPr>
        <p:spPr>
          <a:xfrm rot="-532">
            <a:off x="4069207" y="2307723"/>
            <a:ext cx="3934925" cy="3374800"/>
          </a:xfrm>
          <a:prstGeom prst="rect">
            <a:avLst/>
          </a:prstGeom>
          <a:solidFill>
            <a:schemeClr val="bg1"/>
          </a:solidFill>
          <a:ln>
            <a:noFill/>
          </a:ln>
        </p:spPr>
        <p:txBody>
          <a:bodyPr spcFirstLastPara="1" wrap="square" lIns="121900" tIns="121900" rIns="121900" bIns="121900" anchor="ctr" anchorCtr="0">
            <a:noAutofit/>
          </a:bodyPr>
          <a:lstStyle/>
          <a:p>
            <a:pPr algn="ctr"/>
            <a:r>
              <a:rPr lang="en-US" sz="4800" b="1" dirty="0">
                <a:solidFill>
                  <a:schemeClr val="accent2">
                    <a:lumMod val="75000"/>
                  </a:schemeClr>
                </a:solidFill>
                <a:latin typeface="Cooper" pitchFamily="18" charset="0"/>
                <a:ea typeface="Cooper" pitchFamily="18" charset="0"/>
                <a:cs typeface="Cooper" pitchFamily="18" charset="0"/>
              </a:rPr>
              <a:t>30cm = ? mm </a:t>
            </a:r>
          </a:p>
        </p:txBody>
      </p:sp>
      <p:grpSp>
        <p:nvGrpSpPr>
          <p:cNvPr id="3201" name="Google Shape;3201;p35"/>
          <p:cNvGrpSpPr/>
          <p:nvPr/>
        </p:nvGrpSpPr>
        <p:grpSpPr>
          <a:xfrm>
            <a:off x="4545203" y="2013220"/>
            <a:ext cx="3101596" cy="1117261"/>
            <a:chOff x="5615063" y="1030172"/>
            <a:chExt cx="2326197" cy="837946"/>
          </a:xfrm>
        </p:grpSpPr>
        <p:sp>
          <p:nvSpPr>
            <p:cNvPr id="3202" name="Google Shape;3202;p35"/>
            <p:cNvSpPr/>
            <p:nvPr/>
          </p:nvSpPr>
          <p:spPr>
            <a:xfrm rot="4965428">
              <a:off x="7186486" y="1120304"/>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algn="ctr"/>
              <a:endParaRPr sz="667">
                <a:latin typeface="Cooper" pitchFamily="18" charset="0"/>
                <a:ea typeface="Cooper" pitchFamily="18" charset="0"/>
                <a:cs typeface="Cooper" pitchFamily="18" charset="0"/>
              </a:endParaRPr>
            </a:p>
          </p:txBody>
        </p:sp>
        <p:sp>
          <p:nvSpPr>
            <p:cNvPr id="3203" name="Google Shape;3203;p35"/>
            <p:cNvSpPr/>
            <p:nvPr/>
          </p:nvSpPr>
          <p:spPr>
            <a:xfrm rot="-4965428" flipH="1">
              <a:off x="5608689" y="1120304"/>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algn="ctr"/>
              <a:endParaRPr sz="667">
                <a:latin typeface="Cooper" pitchFamily="18" charset="0"/>
                <a:ea typeface="Cooper" pitchFamily="18" charset="0"/>
                <a:cs typeface="Cooper" pitchFamily="18" charset="0"/>
              </a:endParaRPr>
            </a:p>
          </p:txBody>
        </p:sp>
      </p:grpSp>
      <p:sp>
        <p:nvSpPr>
          <p:cNvPr id="3279" name="Google Shape;3279;p35">
            <a:hlinkClick r:id="" action="ppaction://noaction"/>
          </p:cNvPr>
          <p:cNvSpPr/>
          <p:nvPr/>
        </p:nvSpPr>
        <p:spPr>
          <a:xfrm rot="-2700000">
            <a:off x="1261048"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algn="ctr"/>
            <a:endParaRPr sz="2400">
              <a:latin typeface="Cooper" pitchFamily="18" charset="0"/>
              <a:ea typeface="Cooper" pitchFamily="18" charset="0"/>
              <a:cs typeface="Cooper" pitchFamily="18" charset="0"/>
            </a:endParaRPr>
          </a:p>
        </p:txBody>
      </p:sp>
      <p:sp>
        <p:nvSpPr>
          <p:cNvPr id="3280" name="Google Shape;3280;p35">
            <a:hlinkClick r:id="" action="ppaction://noaction"/>
          </p:cNvPr>
          <p:cNvSpPr/>
          <p:nvPr/>
        </p:nvSpPr>
        <p:spPr>
          <a:xfrm rot="8100000">
            <a:off x="10702981"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algn="ctr"/>
            <a:endParaRPr sz="2400">
              <a:latin typeface="Cooper" pitchFamily="18" charset="0"/>
              <a:ea typeface="Cooper" pitchFamily="18" charset="0"/>
              <a:cs typeface="Cooper" pitchFamily="18" charset="0"/>
            </a:endParaRPr>
          </a:p>
        </p:txBody>
      </p:sp>
      <p:pic>
        <p:nvPicPr>
          <p:cNvPr id="93" name="Picture 2" descr="C:\Users\HP\Downloads\21479290.jpg">
            <a:hlinkClick r:id="rId4" action="ppaction://hlinksldjump"/>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2315" l="0" r="97059"/>
                    </a14:imgEffect>
                  </a14:imgLayer>
                </a14:imgProps>
              </a:ext>
              <a:ext uri="{28A0092B-C50C-407E-A947-70E740481C1C}">
                <a14:useLocalDpi xmlns:a14="http://schemas.microsoft.com/office/drawing/2010/main" val="0"/>
              </a:ext>
            </a:extLst>
          </a:blip>
          <a:srcRect/>
          <a:stretch>
            <a:fillRect/>
          </a:stretch>
        </p:blipFill>
        <p:spPr bwMode="auto">
          <a:xfrm>
            <a:off x="1777306" y="0"/>
            <a:ext cx="1433025" cy="1896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0520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2"/>
                                        </p:tgtEl>
                                      </p:cBhvr>
                                    </p:animEffect>
                                    <p:anim calcmode="lin" valueType="num">
                                      <p:cBhvr>
                                        <p:cTn id="33" dur="1000"/>
                                        <p:tgtEl>
                                          <p:spTgt spid="2"/>
                                        </p:tgtEl>
                                        <p:attrNameLst>
                                          <p:attrName>ppt_x</p:attrName>
                                        </p:attrNameLst>
                                      </p:cBhvr>
                                      <p:tavLst>
                                        <p:tav tm="0">
                                          <p:val>
                                            <p:strVal val="ppt_x"/>
                                          </p:val>
                                        </p:tav>
                                        <p:tav tm="100000">
                                          <p:val>
                                            <p:strVal val="ppt_x"/>
                                          </p:val>
                                        </p:tav>
                                      </p:tavLst>
                                    </p:anim>
                                    <p:anim calcmode="lin" valueType="num">
                                      <p:cBhvr>
                                        <p:cTn id="34" dur="1000"/>
                                        <p:tgtEl>
                                          <p:spTgt spid="2"/>
                                        </p:tgtEl>
                                        <p:attrNameLst>
                                          <p:attrName>ppt_y</p:attrName>
                                        </p:attrNameLst>
                                      </p:cBhvr>
                                      <p:tavLst>
                                        <p:tav tm="0">
                                          <p:val>
                                            <p:strVal val="ppt_y"/>
                                          </p:val>
                                        </p:tav>
                                        <p:tav tm="100000">
                                          <p:val>
                                            <p:strVal val="ppt_y+.1"/>
                                          </p:val>
                                        </p:tav>
                                      </p:tavLst>
                                    </p:anim>
                                    <p:set>
                                      <p:cBhvr>
                                        <p:cTn id="35" dur="1" fill="hold">
                                          <p:stCondLst>
                                            <p:cond delay="999"/>
                                          </p:stCondLst>
                                        </p:cTn>
                                        <p:tgtEl>
                                          <p:spTgt spid="2"/>
                                        </p:tgtEl>
                                        <p:attrNameLst>
                                          <p:attrName>style.visibility</p:attrName>
                                        </p:attrNameLst>
                                      </p:cBhvr>
                                      <p:to>
                                        <p:strVal val="hidden"/>
                                      </p:to>
                                    </p:set>
                                  </p:childTnLst>
                                </p:cTn>
                              </p:par>
                              <p:par>
                                <p:cTn id="36" presetID="42" presetClass="exit" presetSubtype="0" fill="hold" nodeType="withEffect">
                                  <p:stCondLst>
                                    <p:cond delay="0"/>
                                  </p:stCondLst>
                                  <p:childTnLst>
                                    <p:animEffect transition="out" filter="fade">
                                      <p:cBhvr>
                                        <p:cTn id="37" dur="1000"/>
                                        <p:tgtEl>
                                          <p:spTgt spid="4"/>
                                        </p:tgtEl>
                                      </p:cBhvr>
                                    </p:animEffect>
                                    <p:anim calcmode="lin" valueType="num">
                                      <p:cBhvr>
                                        <p:cTn id="38" dur="1000"/>
                                        <p:tgtEl>
                                          <p:spTgt spid="4"/>
                                        </p:tgtEl>
                                        <p:attrNameLst>
                                          <p:attrName>ppt_x</p:attrName>
                                        </p:attrNameLst>
                                      </p:cBhvr>
                                      <p:tavLst>
                                        <p:tav tm="0">
                                          <p:val>
                                            <p:strVal val="ppt_x"/>
                                          </p:val>
                                        </p:tav>
                                        <p:tav tm="100000">
                                          <p:val>
                                            <p:strVal val="ppt_x"/>
                                          </p:val>
                                        </p:tav>
                                      </p:tavLst>
                                    </p:anim>
                                    <p:anim calcmode="lin" valueType="num">
                                      <p:cBhvr>
                                        <p:cTn id="39" dur="1000"/>
                                        <p:tgtEl>
                                          <p:spTgt spid="4"/>
                                        </p:tgtEl>
                                        <p:attrNameLst>
                                          <p:attrName>ppt_y</p:attrName>
                                        </p:attrNameLst>
                                      </p:cBhvr>
                                      <p:tavLst>
                                        <p:tav tm="0">
                                          <p:val>
                                            <p:strVal val="ppt_y"/>
                                          </p:val>
                                        </p:tav>
                                        <p:tav tm="100000">
                                          <p:val>
                                            <p:strVal val="ppt_y+.1"/>
                                          </p:val>
                                        </p:tav>
                                      </p:tavLst>
                                    </p:anim>
                                    <p:set>
                                      <p:cBhvr>
                                        <p:cTn id="40" dur="1" fill="hold">
                                          <p:stCondLst>
                                            <p:cond delay="999"/>
                                          </p:stCondLst>
                                        </p:cTn>
                                        <p:tgtEl>
                                          <p:spTgt spid="4"/>
                                        </p:tgtEl>
                                        <p:attrNameLst>
                                          <p:attrName>style.visibility</p:attrName>
                                        </p:attrNameLst>
                                      </p:cBhvr>
                                      <p:to>
                                        <p:strVal val="hidden"/>
                                      </p:to>
                                    </p:set>
                                  </p:childTnLst>
                                </p:cTn>
                              </p:par>
                              <p:par>
                                <p:cTn id="41" presetID="42" presetClass="exit" presetSubtype="0" fill="hold" nodeType="withEffect">
                                  <p:stCondLst>
                                    <p:cond delay="0"/>
                                  </p:stCondLst>
                                  <p:childTnLst>
                                    <p:animEffect transition="out" filter="fade">
                                      <p:cBhvr>
                                        <p:cTn id="42" dur="1000"/>
                                        <p:tgtEl>
                                          <p:spTgt spid="5"/>
                                        </p:tgtEl>
                                      </p:cBhvr>
                                    </p:animEffect>
                                    <p:anim calcmode="lin" valueType="num">
                                      <p:cBhvr>
                                        <p:cTn id="43" dur="1000"/>
                                        <p:tgtEl>
                                          <p:spTgt spid="5"/>
                                        </p:tgtEl>
                                        <p:attrNameLst>
                                          <p:attrName>ppt_x</p:attrName>
                                        </p:attrNameLst>
                                      </p:cBhvr>
                                      <p:tavLst>
                                        <p:tav tm="0">
                                          <p:val>
                                            <p:strVal val="ppt_x"/>
                                          </p:val>
                                        </p:tav>
                                        <p:tav tm="100000">
                                          <p:val>
                                            <p:strVal val="ppt_x"/>
                                          </p:val>
                                        </p:tav>
                                      </p:tavLst>
                                    </p:anim>
                                    <p:anim calcmode="lin" valueType="num">
                                      <p:cBhvr>
                                        <p:cTn id="44" dur="1000"/>
                                        <p:tgtEl>
                                          <p:spTgt spid="5"/>
                                        </p:tgtEl>
                                        <p:attrNameLst>
                                          <p:attrName>ppt_y</p:attrName>
                                        </p:attrNameLst>
                                      </p:cBhvr>
                                      <p:tavLst>
                                        <p:tav tm="0">
                                          <p:val>
                                            <p:strVal val="ppt_y"/>
                                          </p:val>
                                        </p:tav>
                                        <p:tav tm="100000">
                                          <p:val>
                                            <p:strVal val="ppt_y+.1"/>
                                          </p:val>
                                        </p:tav>
                                      </p:tavLst>
                                    </p:anim>
                                    <p:set>
                                      <p:cBhvr>
                                        <p:cTn id="45"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852FE10-003E-498D-97DF-392587B64D7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4421"/>
            <a:ext cx="12191999" cy="6858000"/>
          </a:xfrm>
          <a:prstGeom prst="rect">
            <a:avLst/>
          </a:prstGeom>
        </p:spPr>
      </p:pic>
      <p:grpSp>
        <p:nvGrpSpPr>
          <p:cNvPr id="12" name="组合 11">
            <a:extLst>
              <a:ext uri="{FF2B5EF4-FFF2-40B4-BE49-F238E27FC236}">
                <a16:creationId xmlns:a16="http://schemas.microsoft.com/office/drawing/2014/main" id="{F1CCDA2D-0BFF-4098-830D-4FABF3CBD20F}"/>
              </a:ext>
            </a:extLst>
          </p:cNvPr>
          <p:cNvGrpSpPr/>
          <p:nvPr/>
        </p:nvGrpSpPr>
        <p:grpSpPr>
          <a:xfrm>
            <a:off x="3545830" y="4444126"/>
            <a:ext cx="5100339" cy="492443"/>
            <a:chOff x="2796376" y="4181475"/>
            <a:chExt cx="6086572" cy="521421"/>
          </a:xfrm>
        </p:grpSpPr>
        <p:sp>
          <p:nvSpPr>
            <p:cNvPr id="13" name="矩形: 圆角 47">
              <a:extLst>
                <a:ext uri="{FF2B5EF4-FFF2-40B4-BE49-F238E27FC236}">
                  <a16:creationId xmlns:a16="http://schemas.microsoft.com/office/drawing/2014/main" id="{D1FE778D-AFE7-4E2A-BDC3-8E2B472743A5}"/>
                </a:ext>
              </a:extLst>
            </p:cNvPr>
            <p:cNvSpPr/>
            <p:nvPr/>
          </p:nvSpPr>
          <p:spPr>
            <a:xfrm>
              <a:off x="2796376" y="4181475"/>
              <a:ext cx="6086572" cy="446371"/>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chemeClr val="bg1"/>
                </a:solidFill>
                <a:effectLst>
                  <a:outerShdw blurRad="38100" dist="38100" dir="2700000" algn="tl">
                    <a:srgbClr val="000000">
                      <a:alpha val="43137"/>
                    </a:srgbClr>
                  </a:outerShdw>
                </a:effectLst>
                <a:latin typeface="字魂131号-酷乐潮玩体" panose="00000500000000000000" pitchFamily="2" charset="-122"/>
                <a:ea typeface="字魂131号-酷乐潮玩体" panose="00000500000000000000" pitchFamily="2" charset="-122"/>
                <a:sym typeface="字魂160号-檀宋" panose="00000500000000000000" pitchFamily="2" charset="-122"/>
              </a:endParaRPr>
            </a:p>
          </p:txBody>
        </p:sp>
        <p:sp>
          <p:nvSpPr>
            <p:cNvPr id="14" name="矩形 259">
              <a:extLst>
                <a:ext uri="{FF2B5EF4-FFF2-40B4-BE49-F238E27FC236}">
                  <a16:creationId xmlns:a16="http://schemas.microsoft.com/office/drawing/2014/main" id="{BD9875C6-48BE-48A2-AC52-672EA4D3F8E5}"/>
                </a:ext>
              </a:extLst>
            </p:cNvPr>
            <p:cNvSpPr>
              <a:spLocks noChangeArrowheads="1"/>
            </p:cNvSpPr>
            <p:nvPr/>
          </p:nvSpPr>
          <p:spPr bwMode="auto">
            <a:xfrm>
              <a:off x="3110013" y="4181475"/>
              <a:ext cx="5459297" cy="5214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b="1" dirty="0">
                  <a:solidFill>
                    <a:srgbClr val="2B302D"/>
                  </a:solidFill>
                  <a:latin typeface="Cambria" panose="02040503050406030204" pitchFamily="18" charset="0"/>
                  <a:ea typeface="字魂131号-酷乐潮玩体" panose="00000500000000000000" pitchFamily="2" charset="-122"/>
                  <a:cs typeface="Arial" panose="020B0604020202020204" pitchFamily="34" charset="0"/>
                  <a:sym typeface="字魂160号-檀宋" panose="00000500000000000000" pitchFamily="2" charset="-122"/>
                </a:rPr>
                <a:t>HẸN GẶP LẠI</a:t>
              </a:r>
              <a:endParaRPr lang="zh-CN" altLang="en-US" b="1" dirty="0">
                <a:solidFill>
                  <a:srgbClr val="2B302D"/>
                </a:solidFill>
                <a:latin typeface="Cambria" panose="02040503050406030204" pitchFamily="18" charset="0"/>
                <a:ea typeface="字魂131号-酷乐潮玩体" panose="00000500000000000000" pitchFamily="2" charset="-122"/>
                <a:cs typeface="Arial" panose="020B0604020202020204" pitchFamily="34" charset="0"/>
                <a:sym typeface="字魂160号-檀宋" panose="00000500000000000000" pitchFamily="2" charset="-122"/>
              </a:endParaRPr>
            </a:p>
          </p:txBody>
        </p:sp>
      </p:grpSp>
      <p:pic>
        <p:nvPicPr>
          <p:cNvPr id="15" name="图片 14">
            <a:extLst>
              <a:ext uri="{FF2B5EF4-FFF2-40B4-BE49-F238E27FC236}">
                <a16:creationId xmlns:a16="http://schemas.microsoft.com/office/drawing/2014/main" id="{9134FD4E-77CD-4D79-8588-B5D31DAE364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97961" y="3994381"/>
            <a:ext cx="3067892" cy="3067892"/>
          </a:xfrm>
          <a:prstGeom prst="rect">
            <a:avLst/>
          </a:prstGeom>
        </p:spPr>
      </p:pic>
      <p:pic>
        <p:nvPicPr>
          <p:cNvPr id="21" name="图片 20">
            <a:extLst>
              <a:ext uri="{FF2B5EF4-FFF2-40B4-BE49-F238E27FC236}">
                <a16:creationId xmlns:a16="http://schemas.microsoft.com/office/drawing/2014/main" id="{01D9C5E5-17F0-449B-B0E8-015DCC59B7A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409824" y="3191072"/>
            <a:ext cx="3490995" cy="3490995"/>
          </a:xfrm>
          <a:prstGeom prst="rect">
            <a:avLst/>
          </a:prstGeom>
        </p:spPr>
      </p:pic>
      <p:pic>
        <p:nvPicPr>
          <p:cNvPr id="33" name="图片 32">
            <a:extLst>
              <a:ext uri="{FF2B5EF4-FFF2-40B4-BE49-F238E27FC236}">
                <a16:creationId xmlns:a16="http://schemas.microsoft.com/office/drawing/2014/main" id="{65B5864D-5DED-405E-AE15-77C53B57345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047671" y="2366740"/>
            <a:ext cx="1465857" cy="955057"/>
          </a:xfrm>
          <a:prstGeom prst="rect">
            <a:avLst/>
          </a:prstGeom>
        </p:spPr>
      </p:pic>
      <p:pic>
        <p:nvPicPr>
          <p:cNvPr id="34" name="图片 33">
            <a:extLst>
              <a:ext uri="{FF2B5EF4-FFF2-40B4-BE49-F238E27FC236}">
                <a16:creationId xmlns:a16="http://schemas.microsoft.com/office/drawing/2014/main" id="{8C622B99-737A-4E68-8AA5-AAF43B82A4D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799016">
            <a:off x="10057428" y="445831"/>
            <a:ext cx="1572883" cy="866466"/>
          </a:xfrm>
          <a:prstGeom prst="rect">
            <a:avLst/>
          </a:prstGeom>
        </p:spPr>
      </p:pic>
      <p:pic>
        <p:nvPicPr>
          <p:cNvPr id="35" name="图片 34">
            <a:extLst>
              <a:ext uri="{FF2B5EF4-FFF2-40B4-BE49-F238E27FC236}">
                <a16:creationId xmlns:a16="http://schemas.microsoft.com/office/drawing/2014/main" id="{0684EBA4-570F-4DDA-9DA8-FFC51F5785D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337075" y="3388298"/>
            <a:ext cx="1120392" cy="1017143"/>
          </a:xfrm>
          <a:prstGeom prst="rect">
            <a:avLst/>
          </a:prstGeom>
        </p:spPr>
      </p:pic>
      <p:pic>
        <p:nvPicPr>
          <p:cNvPr id="36" name="图片 35">
            <a:extLst>
              <a:ext uri="{FF2B5EF4-FFF2-40B4-BE49-F238E27FC236}">
                <a16:creationId xmlns:a16="http://schemas.microsoft.com/office/drawing/2014/main" id="{E50C6F5B-4789-4ADE-9FCE-55B7E1ECC30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99101" y="603274"/>
            <a:ext cx="1238034" cy="995606"/>
          </a:xfrm>
          <a:prstGeom prst="rect">
            <a:avLst/>
          </a:prstGeom>
        </p:spPr>
      </p:pic>
      <p:pic>
        <p:nvPicPr>
          <p:cNvPr id="38" name="图片 37">
            <a:extLst>
              <a:ext uri="{FF2B5EF4-FFF2-40B4-BE49-F238E27FC236}">
                <a16:creationId xmlns:a16="http://schemas.microsoft.com/office/drawing/2014/main" id="{28A3BA3E-987E-416B-B7D7-642BD461C3BC}"/>
              </a:ext>
            </a:extLst>
          </p:cNvPr>
          <p:cNvPicPr>
            <a:picLocks noChangeAspect="1"/>
          </p:cNvPicPr>
          <p:nvPr/>
        </p:nvPicPr>
        <p:blipFill rotWithShape="1">
          <a:blip r:embed="rId9">
            <a:extLst>
              <a:ext uri="{28A0092B-C50C-407E-A947-70E740481C1C}">
                <a14:useLocalDpi xmlns:a14="http://schemas.microsoft.com/office/drawing/2010/main" val="0"/>
              </a:ext>
            </a:extLst>
          </a:blip>
          <a:srcRect r="78179" b="84533"/>
          <a:stretch/>
        </p:blipFill>
        <p:spPr>
          <a:xfrm>
            <a:off x="1156148" y="465959"/>
            <a:ext cx="1804943" cy="1919163"/>
          </a:xfrm>
          <a:prstGeom prst="rect">
            <a:avLst/>
          </a:prstGeom>
        </p:spPr>
      </p:pic>
      <p:pic>
        <p:nvPicPr>
          <p:cNvPr id="39" name="图片 38">
            <a:extLst>
              <a:ext uri="{FF2B5EF4-FFF2-40B4-BE49-F238E27FC236}">
                <a16:creationId xmlns:a16="http://schemas.microsoft.com/office/drawing/2014/main" id="{6808F60B-C814-4AED-890F-98E17FBFF215}"/>
              </a:ext>
            </a:extLst>
          </p:cNvPr>
          <p:cNvPicPr>
            <a:picLocks noChangeAspect="1"/>
          </p:cNvPicPr>
          <p:nvPr/>
        </p:nvPicPr>
        <p:blipFill rotWithShape="1">
          <a:blip r:embed="rId10">
            <a:extLst>
              <a:ext uri="{28A0092B-C50C-407E-A947-70E740481C1C}">
                <a14:useLocalDpi xmlns:a14="http://schemas.microsoft.com/office/drawing/2010/main" val="0"/>
              </a:ext>
            </a:extLst>
          </a:blip>
          <a:srcRect l="72779" b="84533"/>
          <a:stretch/>
        </p:blipFill>
        <p:spPr>
          <a:xfrm>
            <a:off x="8529016" y="369850"/>
            <a:ext cx="2251584" cy="1919163"/>
          </a:xfrm>
          <a:prstGeom prst="rect">
            <a:avLst/>
          </a:prstGeom>
        </p:spPr>
      </p:pic>
      <p:pic>
        <p:nvPicPr>
          <p:cNvPr id="3" name="Picture 2">
            <a:extLst>
              <a:ext uri="{FF2B5EF4-FFF2-40B4-BE49-F238E27FC236}">
                <a16:creationId xmlns:a16="http://schemas.microsoft.com/office/drawing/2014/main" id="{54BA8E88-2306-804D-922E-25808D1FF0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89049" y="1481795"/>
            <a:ext cx="9613900" cy="3683000"/>
          </a:xfrm>
          <a:prstGeom prst="rect">
            <a:avLst/>
          </a:prstGeom>
        </p:spPr>
      </p:pic>
    </p:spTree>
    <p:extLst>
      <p:ext uri="{BB962C8B-B14F-4D97-AF65-F5344CB8AC3E}">
        <p14:creationId xmlns:p14="http://schemas.microsoft.com/office/powerpoint/2010/main" val="37541884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par>
                                <p:cTn id="8" presetID="22" presetClass="entr" presetSubtype="4"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down)">
                                      <p:cBhvr>
                                        <p:cTn id="10" dur="500"/>
                                        <p:tgtEl>
                                          <p:spTgt spid="39"/>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par>
                                <p:cTn id="26" presetID="22" presetClass="entr" presetSubtype="4"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par>
                                <p:cTn id="29" presetID="22" presetClass="entr" presetSubtype="4"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500"/>
                                        <p:tgtEl>
                                          <p:spTgt spid="34"/>
                                        </p:tgtEl>
                                      </p:cBhvr>
                                    </p:animEffect>
                                  </p:childTnLst>
                                </p:cTn>
                              </p:par>
                              <p:par>
                                <p:cTn id="32" presetID="2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down)">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1000" fill="hold"/>
                                        <p:tgtEl>
                                          <p:spTgt spid="3"/>
                                        </p:tgtEl>
                                        <p:attrNameLst>
                                          <p:attrName>ppt_w</p:attrName>
                                        </p:attrNameLst>
                                      </p:cBhvr>
                                      <p:tavLst>
                                        <p:tav tm="0">
                                          <p:val>
                                            <p:strVal val="#ppt_w*0.70"/>
                                          </p:val>
                                        </p:tav>
                                        <p:tav tm="100000">
                                          <p:val>
                                            <p:strVal val="#ppt_w"/>
                                          </p:val>
                                        </p:tav>
                                      </p:tavLst>
                                    </p:anim>
                                    <p:anim calcmode="lin" valueType="num">
                                      <p:cBhvr>
                                        <p:cTn id="40" dur="1000" fill="hold"/>
                                        <p:tgtEl>
                                          <p:spTgt spid="3"/>
                                        </p:tgtEl>
                                        <p:attrNameLst>
                                          <p:attrName>ppt_h</p:attrName>
                                        </p:attrNameLst>
                                      </p:cBhvr>
                                      <p:tavLst>
                                        <p:tav tm="0">
                                          <p:val>
                                            <p:strVal val="#ppt_h"/>
                                          </p:val>
                                        </p:tav>
                                        <p:tav tm="100000">
                                          <p:val>
                                            <p:strVal val="#ppt_h"/>
                                          </p:val>
                                        </p:tav>
                                      </p:tavLst>
                                    </p:anim>
                                    <p:animEffect transition="in" filter="fade">
                                      <p:cBhvr>
                                        <p:cTn id="41" dur="1000"/>
                                        <p:tgtEl>
                                          <p:spTgt spid="3"/>
                                        </p:tgtEl>
                                      </p:cBhvr>
                                    </p:animEffect>
                                  </p:childTnLst>
                                </p:cTn>
                              </p:par>
                              <p:par>
                                <p:cTn id="42" presetID="55"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000" fill="hold"/>
                                        <p:tgtEl>
                                          <p:spTgt spid="12"/>
                                        </p:tgtEl>
                                        <p:attrNameLst>
                                          <p:attrName>ppt_w</p:attrName>
                                        </p:attrNameLst>
                                      </p:cBhvr>
                                      <p:tavLst>
                                        <p:tav tm="0">
                                          <p:val>
                                            <p:strVal val="#ppt_w*0.70"/>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Effect transition="in" filter="fade">
                                      <p:cBhvr>
                                        <p:cTn id="4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11823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F2F857-84CB-4001-8BBC-A582FC2632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3" name="标题 2049">
            <a:extLst>
              <a:ext uri="{FF2B5EF4-FFF2-40B4-BE49-F238E27FC236}">
                <a16:creationId xmlns:a16="http://schemas.microsoft.com/office/drawing/2014/main" id="{2481D0C4-FE36-4B35-81F7-1064B99824D8}"/>
              </a:ext>
            </a:extLst>
          </p:cNvPr>
          <p:cNvSpPr>
            <a:spLocks noGrp="1"/>
          </p:cNvSpPr>
          <p:nvPr/>
        </p:nvSpPr>
        <p:spPr>
          <a:xfrm>
            <a:off x="1456228" y="3553323"/>
            <a:ext cx="9279540"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en-US" altLang="zh-CN" sz="7200" dirty="0">
                <a:solidFill>
                  <a:schemeClr val="bg1"/>
                </a:solidFill>
                <a:latin typeface="#9Slide07 Bungee" pitchFamily="2" charset="77"/>
                <a:ea typeface="字魂131号-酷乐潮玩体" panose="00000500000000000000" pitchFamily="2" charset="-122"/>
                <a:cs typeface="阿里巴巴普惠体" panose="00020600040101010101" pitchFamily="18" charset="-122"/>
              </a:rPr>
              <a:t>CHUYỀN BÓNG</a:t>
            </a:r>
            <a:endParaRPr lang="zh-CN" altLang="en-US" sz="7200" dirty="0">
              <a:solidFill>
                <a:srgbClr val="FD6D2E"/>
              </a:solidFill>
              <a:latin typeface="#9Slide07 Bungee" pitchFamily="2" charset="77"/>
              <a:ea typeface="字魂131号-酷乐潮玩体" panose="00000500000000000000" pitchFamily="2" charset="-122"/>
            </a:endParaRPr>
          </a:p>
        </p:txBody>
      </p:sp>
      <p:sp>
        <p:nvSpPr>
          <p:cNvPr id="4" name="标题 2049">
            <a:extLst>
              <a:ext uri="{FF2B5EF4-FFF2-40B4-BE49-F238E27FC236}">
                <a16:creationId xmlns:a16="http://schemas.microsoft.com/office/drawing/2014/main" id="{B2788213-86AC-46E7-B202-E96C5854EDBD}"/>
              </a:ext>
            </a:extLst>
          </p:cNvPr>
          <p:cNvSpPr>
            <a:spLocks noGrp="1"/>
          </p:cNvSpPr>
          <p:nvPr/>
        </p:nvSpPr>
        <p:spPr>
          <a:xfrm>
            <a:off x="4393913" y="2239557"/>
            <a:ext cx="3404171"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en-US" altLang="zh-CN" sz="4800" dirty="0">
                <a:solidFill>
                  <a:schemeClr val="bg1"/>
                </a:solidFill>
                <a:latin typeface="#9Slide05 SVNKitten" pitchFamily="2" charset="77"/>
                <a:ea typeface="字魂131号-酷乐潮玩体" panose="00000500000000000000" pitchFamily="2" charset="-122"/>
                <a:cs typeface="阿里巴巴普惠体" panose="00020600040101010101" pitchFamily="18" charset="-122"/>
              </a:rPr>
              <a:t>TRÒ CHƠI</a:t>
            </a:r>
            <a:endParaRPr lang="zh-CN" altLang="en-US" sz="4800" dirty="0">
              <a:solidFill>
                <a:srgbClr val="FD6D2E"/>
              </a:solidFill>
              <a:latin typeface="#9Slide05 SVNKitten" pitchFamily="2" charset="77"/>
              <a:ea typeface="字魂131号-酷乐潮玩体" panose="00000500000000000000" pitchFamily="2" charset="-122"/>
            </a:endParaRPr>
          </a:p>
        </p:txBody>
      </p:sp>
      <p:pic>
        <p:nvPicPr>
          <p:cNvPr id="6" name="图片 5">
            <a:extLst>
              <a:ext uri="{FF2B5EF4-FFF2-40B4-BE49-F238E27FC236}">
                <a16:creationId xmlns:a16="http://schemas.microsoft.com/office/drawing/2014/main" id="{BE9A4607-3274-4643-A49A-5C4A49B8D87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240545" y="3123029"/>
            <a:ext cx="4663901" cy="4663901"/>
          </a:xfrm>
          <a:prstGeom prst="rect">
            <a:avLst/>
          </a:prstGeom>
        </p:spPr>
      </p:pic>
      <p:pic>
        <p:nvPicPr>
          <p:cNvPr id="7" name="图片 6">
            <a:extLst>
              <a:ext uri="{FF2B5EF4-FFF2-40B4-BE49-F238E27FC236}">
                <a16:creationId xmlns:a16="http://schemas.microsoft.com/office/drawing/2014/main" id="{B0ECFA22-A3CE-4FB6-A66C-2D0FDCAA724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01555" y="4180243"/>
            <a:ext cx="2793038" cy="2794435"/>
          </a:xfrm>
          <a:prstGeom prst="rect">
            <a:avLst/>
          </a:prstGeom>
        </p:spPr>
      </p:pic>
      <p:cxnSp>
        <p:nvCxnSpPr>
          <p:cNvPr id="10" name="直接连接符 9">
            <a:extLst>
              <a:ext uri="{FF2B5EF4-FFF2-40B4-BE49-F238E27FC236}">
                <a16:creationId xmlns:a16="http://schemas.microsoft.com/office/drawing/2014/main" id="{E2C040C6-BD9D-47D1-B19F-2E29EFF24B0E}"/>
              </a:ext>
            </a:extLst>
          </p:cNvPr>
          <p:cNvCxnSpPr/>
          <p:nvPr/>
        </p:nvCxnSpPr>
        <p:spPr>
          <a:xfrm>
            <a:off x="4565849" y="4397829"/>
            <a:ext cx="3065037" cy="0"/>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11" name="图片 10">
            <a:extLst>
              <a:ext uri="{FF2B5EF4-FFF2-40B4-BE49-F238E27FC236}">
                <a16:creationId xmlns:a16="http://schemas.microsoft.com/office/drawing/2014/main" id="{BB02B3D9-BD93-4460-8952-513C5BEA5E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46950" y="2089929"/>
            <a:ext cx="1465857" cy="955057"/>
          </a:xfrm>
          <a:prstGeom prst="rect">
            <a:avLst/>
          </a:prstGeom>
        </p:spPr>
      </p:pic>
      <p:pic>
        <p:nvPicPr>
          <p:cNvPr id="12" name="图片 11">
            <a:extLst>
              <a:ext uri="{FF2B5EF4-FFF2-40B4-BE49-F238E27FC236}">
                <a16:creationId xmlns:a16="http://schemas.microsoft.com/office/drawing/2014/main" id="{64FB1566-AD60-48A3-B8E5-3D845CA5D2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362873">
            <a:off x="8417066" y="881778"/>
            <a:ext cx="2036796" cy="1122025"/>
          </a:xfrm>
          <a:prstGeom prst="rect">
            <a:avLst/>
          </a:prstGeom>
        </p:spPr>
      </p:pic>
      <p:pic>
        <p:nvPicPr>
          <p:cNvPr id="14" name="图片 13">
            <a:extLst>
              <a:ext uri="{FF2B5EF4-FFF2-40B4-BE49-F238E27FC236}">
                <a16:creationId xmlns:a16="http://schemas.microsoft.com/office/drawing/2014/main" id="{636A2235-6735-4726-881F-CD966101681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35844" y="2084210"/>
            <a:ext cx="1541146" cy="1239364"/>
          </a:xfrm>
          <a:prstGeom prst="rect">
            <a:avLst/>
          </a:prstGeom>
        </p:spPr>
      </p:pic>
      <p:pic>
        <p:nvPicPr>
          <p:cNvPr id="9" name="Picture 8">
            <a:extLst>
              <a:ext uri="{FF2B5EF4-FFF2-40B4-BE49-F238E27FC236}">
                <a16:creationId xmlns:a16="http://schemas.microsoft.com/office/drawing/2014/main" id="{40FE2C07-1AF7-3643-BB2B-081F38A55C0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706258" y="1746604"/>
            <a:ext cx="1541146" cy="1520597"/>
          </a:xfrm>
          <a:prstGeom prst="rect">
            <a:avLst/>
          </a:prstGeom>
        </p:spPr>
      </p:pic>
      <p:pic>
        <p:nvPicPr>
          <p:cNvPr id="16" name="图片 15">
            <a:extLst>
              <a:ext uri="{FF2B5EF4-FFF2-40B4-BE49-F238E27FC236}">
                <a16:creationId xmlns:a16="http://schemas.microsoft.com/office/drawing/2014/main" id="{6D5DF975-3A64-410A-B617-67E23CF52EE8}"/>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30362" y="754339"/>
            <a:ext cx="893255" cy="995607"/>
          </a:xfrm>
          <a:prstGeom prst="rect">
            <a:avLst/>
          </a:prstGeom>
        </p:spPr>
      </p:pic>
      <p:pic>
        <p:nvPicPr>
          <p:cNvPr id="17" name="图片 16">
            <a:extLst>
              <a:ext uri="{FF2B5EF4-FFF2-40B4-BE49-F238E27FC236}">
                <a16:creationId xmlns:a16="http://schemas.microsoft.com/office/drawing/2014/main" id="{AD2A25F1-1C01-4940-872F-A1AB2AE0249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1671257" y="4180243"/>
            <a:ext cx="2793038" cy="2794435"/>
          </a:xfrm>
          <a:prstGeom prst="rect">
            <a:avLst/>
          </a:prstGeom>
        </p:spPr>
      </p:pic>
      <p:sp>
        <p:nvSpPr>
          <p:cNvPr id="15" name="标题 2049">
            <a:extLst>
              <a:ext uri="{FF2B5EF4-FFF2-40B4-BE49-F238E27FC236}">
                <a16:creationId xmlns:a16="http://schemas.microsoft.com/office/drawing/2014/main" id="{F5007D5C-8247-B740-9BBD-F8578ABBDC6D}"/>
              </a:ext>
            </a:extLst>
          </p:cNvPr>
          <p:cNvSpPr>
            <a:spLocks noGrp="1"/>
          </p:cNvSpPr>
          <p:nvPr/>
        </p:nvSpPr>
        <p:spPr>
          <a:xfrm>
            <a:off x="1498074" y="3550782"/>
            <a:ext cx="9279540"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en-US" altLang="zh-CN" sz="7200" dirty="0">
                <a:solidFill>
                  <a:srgbClr val="FF0000"/>
                </a:solidFill>
                <a:latin typeface="#9Slide07 Bungee" pitchFamily="2" charset="77"/>
                <a:ea typeface="字魂131号-酷乐潮玩体" panose="00000500000000000000" pitchFamily="2" charset="-122"/>
                <a:cs typeface="阿里巴巴普惠体" panose="00020600040101010101" pitchFamily="18" charset="-122"/>
              </a:rPr>
              <a:t>CHUYỀN BÓNG</a:t>
            </a:r>
            <a:endParaRPr lang="zh-CN" altLang="en-US" sz="7200" dirty="0">
              <a:solidFill>
                <a:srgbClr val="FF0000"/>
              </a:solidFill>
              <a:latin typeface="#9Slide07 Bungee" pitchFamily="2" charset="77"/>
              <a:ea typeface="字魂131号-酷乐潮玩体" panose="00000500000000000000" pitchFamily="2" charset="-122"/>
            </a:endParaRPr>
          </a:p>
        </p:txBody>
      </p:sp>
    </p:spTree>
    <p:extLst>
      <p:ext uri="{BB962C8B-B14F-4D97-AF65-F5344CB8AC3E}">
        <p14:creationId xmlns:p14="http://schemas.microsoft.com/office/powerpoint/2010/main" val="19581480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par>
                          <p:cTn id="18" fill="hold">
                            <p:stCondLst>
                              <p:cond delay="500"/>
                            </p:stCondLst>
                            <p:childTnLst>
                              <p:par>
                                <p:cTn id="19" presetID="21"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heel(1)">
                                      <p:cBhvr>
                                        <p:cTn id="21" dur="2000"/>
                                        <p:tgtEl>
                                          <p:spTgt spid="15"/>
                                        </p:tgtEl>
                                      </p:cBhvr>
                                    </p:animEffect>
                                  </p:childTnLst>
                                </p:cTn>
                              </p:par>
                              <p:par>
                                <p:cTn id="22" presetID="9"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EF2F857-84CB-4001-8BBC-A582FC2632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3" name="标题 2049">
            <a:extLst>
              <a:ext uri="{FF2B5EF4-FFF2-40B4-BE49-F238E27FC236}">
                <a16:creationId xmlns:a16="http://schemas.microsoft.com/office/drawing/2014/main" id="{2481D0C4-FE36-4B35-81F7-1064B99824D8}"/>
              </a:ext>
            </a:extLst>
          </p:cNvPr>
          <p:cNvSpPr>
            <a:spLocks noGrp="1"/>
          </p:cNvSpPr>
          <p:nvPr/>
        </p:nvSpPr>
        <p:spPr>
          <a:xfrm>
            <a:off x="1456228" y="3403345"/>
            <a:ext cx="9279540"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en-US" altLang="zh-CN" sz="7200" dirty="0">
                <a:solidFill>
                  <a:schemeClr val="bg1"/>
                </a:solidFill>
                <a:latin typeface="#9Slide07 Bungee" pitchFamily="2" charset="77"/>
                <a:ea typeface="字魂131号-酷乐潮玩体" panose="00000500000000000000" pitchFamily="2" charset="-122"/>
                <a:cs typeface="阿里巴巴普惠体" panose="00020600040101010101" pitchFamily="18" charset="-122"/>
              </a:rPr>
              <a:t>CHUYỀN BÓNG</a:t>
            </a:r>
            <a:endParaRPr lang="zh-CN" altLang="en-US" sz="7200" dirty="0">
              <a:solidFill>
                <a:srgbClr val="FD6D2E"/>
              </a:solidFill>
              <a:latin typeface="#9Slide07 Bungee" pitchFamily="2" charset="77"/>
              <a:ea typeface="字魂131号-酷乐潮玩体" panose="00000500000000000000" pitchFamily="2" charset="-122"/>
            </a:endParaRPr>
          </a:p>
        </p:txBody>
      </p:sp>
      <p:sp>
        <p:nvSpPr>
          <p:cNvPr id="4" name="标题 2049">
            <a:extLst>
              <a:ext uri="{FF2B5EF4-FFF2-40B4-BE49-F238E27FC236}">
                <a16:creationId xmlns:a16="http://schemas.microsoft.com/office/drawing/2014/main" id="{B2788213-86AC-46E7-B202-E96C5854EDBD}"/>
              </a:ext>
            </a:extLst>
          </p:cNvPr>
          <p:cNvSpPr>
            <a:spLocks noGrp="1"/>
          </p:cNvSpPr>
          <p:nvPr/>
        </p:nvSpPr>
        <p:spPr>
          <a:xfrm>
            <a:off x="4393913" y="2026197"/>
            <a:ext cx="3404171"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en-US" altLang="zh-CN" sz="4800" dirty="0">
                <a:solidFill>
                  <a:schemeClr val="bg1"/>
                </a:solidFill>
                <a:latin typeface="#9Slide05 SVNKitten" pitchFamily="2" charset="77"/>
                <a:ea typeface="字魂131号-酷乐潮玩体" panose="00000500000000000000" pitchFamily="2" charset="-122"/>
                <a:cs typeface="阿里巴巴普惠体" panose="00020600040101010101" pitchFamily="18" charset="-122"/>
              </a:rPr>
              <a:t>TRÒ CHƠI</a:t>
            </a:r>
            <a:endParaRPr lang="zh-CN" altLang="en-US" sz="4800" dirty="0">
              <a:solidFill>
                <a:srgbClr val="FD6D2E"/>
              </a:solidFill>
              <a:latin typeface="#9Slide05 SVNKitten" pitchFamily="2" charset="77"/>
              <a:ea typeface="字魂131号-酷乐潮玩体" panose="00000500000000000000" pitchFamily="2" charset="-122"/>
            </a:endParaRPr>
          </a:p>
        </p:txBody>
      </p:sp>
      <p:cxnSp>
        <p:nvCxnSpPr>
          <p:cNvPr id="10" name="直接连接符 9">
            <a:extLst>
              <a:ext uri="{FF2B5EF4-FFF2-40B4-BE49-F238E27FC236}">
                <a16:creationId xmlns:a16="http://schemas.microsoft.com/office/drawing/2014/main" id="{E2C040C6-BD9D-47D1-B19F-2E29EFF24B0E}"/>
              </a:ext>
            </a:extLst>
          </p:cNvPr>
          <p:cNvCxnSpPr/>
          <p:nvPr/>
        </p:nvCxnSpPr>
        <p:spPr>
          <a:xfrm>
            <a:off x="4565849" y="4184469"/>
            <a:ext cx="3065037" cy="0"/>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11" name="图片 10">
            <a:extLst>
              <a:ext uri="{FF2B5EF4-FFF2-40B4-BE49-F238E27FC236}">
                <a16:creationId xmlns:a16="http://schemas.microsoft.com/office/drawing/2014/main" id="{BB02B3D9-BD93-4460-8952-513C5BEA5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46950" y="2089929"/>
            <a:ext cx="1465857" cy="955057"/>
          </a:xfrm>
          <a:prstGeom prst="rect">
            <a:avLst/>
          </a:prstGeom>
        </p:spPr>
      </p:pic>
      <p:pic>
        <p:nvPicPr>
          <p:cNvPr id="12" name="图片 11">
            <a:extLst>
              <a:ext uri="{FF2B5EF4-FFF2-40B4-BE49-F238E27FC236}">
                <a16:creationId xmlns:a16="http://schemas.microsoft.com/office/drawing/2014/main" id="{64FB1566-AD60-48A3-B8E5-3D845CA5D2B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362873">
            <a:off x="8417066" y="881778"/>
            <a:ext cx="2036796" cy="1122025"/>
          </a:xfrm>
          <a:prstGeom prst="rect">
            <a:avLst/>
          </a:prstGeom>
        </p:spPr>
      </p:pic>
      <p:pic>
        <p:nvPicPr>
          <p:cNvPr id="14" name="图片 13">
            <a:extLst>
              <a:ext uri="{FF2B5EF4-FFF2-40B4-BE49-F238E27FC236}">
                <a16:creationId xmlns:a16="http://schemas.microsoft.com/office/drawing/2014/main" id="{636A2235-6735-4726-881F-CD966101681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35844" y="2084210"/>
            <a:ext cx="1541146" cy="1239364"/>
          </a:xfrm>
          <a:prstGeom prst="rect">
            <a:avLst/>
          </a:prstGeom>
        </p:spPr>
      </p:pic>
      <p:pic>
        <p:nvPicPr>
          <p:cNvPr id="9" name="Picture 8">
            <a:extLst>
              <a:ext uri="{FF2B5EF4-FFF2-40B4-BE49-F238E27FC236}">
                <a16:creationId xmlns:a16="http://schemas.microsoft.com/office/drawing/2014/main" id="{40FE2C07-1AF7-3643-BB2B-081F38A55C0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706258" y="1533244"/>
            <a:ext cx="1541146" cy="1520597"/>
          </a:xfrm>
          <a:prstGeom prst="rect">
            <a:avLst/>
          </a:prstGeom>
        </p:spPr>
      </p:pic>
      <p:pic>
        <p:nvPicPr>
          <p:cNvPr id="16" name="图片 15">
            <a:extLst>
              <a:ext uri="{FF2B5EF4-FFF2-40B4-BE49-F238E27FC236}">
                <a16:creationId xmlns:a16="http://schemas.microsoft.com/office/drawing/2014/main" id="{6D5DF975-3A64-410A-B617-67E23CF52EE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130362" y="754339"/>
            <a:ext cx="893255" cy="995607"/>
          </a:xfrm>
          <a:prstGeom prst="rect">
            <a:avLst/>
          </a:prstGeom>
        </p:spPr>
      </p:pic>
      <p:sp>
        <p:nvSpPr>
          <p:cNvPr id="15" name="标题 2049">
            <a:extLst>
              <a:ext uri="{FF2B5EF4-FFF2-40B4-BE49-F238E27FC236}">
                <a16:creationId xmlns:a16="http://schemas.microsoft.com/office/drawing/2014/main" id="{F5007D5C-8247-B740-9BBD-F8578ABBDC6D}"/>
              </a:ext>
            </a:extLst>
          </p:cNvPr>
          <p:cNvSpPr>
            <a:spLocks noGrp="1"/>
          </p:cNvSpPr>
          <p:nvPr/>
        </p:nvSpPr>
        <p:spPr>
          <a:xfrm>
            <a:off x="1456228" y="3323574"/>
            <a:ext cx="9279540" cy="608961"/>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en-US" altLang="zh-CN" sz="7200" dirty="0">
                <a:solidFill>
                  <a:srgbClr val="FF0000"/>
                </a:solidFill>
                <a:latin typeface="#9Slide07 Bungee" pitchFamily="2" charset="77"/>
                <a:ea typeface="字魂131号-酷乐潮玩体" panose="00000500000000000000" pitchFamily="2" charset="-122"/>
                <a:cs typeface="阿里巴巴普惠体" panose="00020600040101010101" pitchFamily="18" charset="-122"/>
              </a:rPr>
              <a:t>CHUYỀN BÓNG</a:t>
            </a:r>
            <a:endParaRPr lang="zh-CN" altLang="en-US" sz="7200" dirty="0">
              <a:solidFill>
                <a:srgbClr val="FF0000"/>
              </a:solidFill>
              <a:latin typeface="#9Slide07 Bungee" pitchFamily="2" charset="77"/>
              <a:ea typeface="字魂131号-酷乐潮玩体" panose="00000500000000000000" pitchFamily="2" charset="-122"/>
            </a:endParaRPr>
          </a:p>
        </p:txBody>
      </p:sp>
      <p:sp>
        <p:nvSpPr>
          <p:cNvPr id="5" name="TextBox 4">
            <a:extLst>
              <a:ext uri="{FF2B5EF4-FFF2-40B4-BE49-F238E27FC236}">
                <a16:creationId xmlns:a16="http://schemas.microsoft.com/office/drawing/2014/main" id="{638C8289-214B-5442-A5D6-173435DFA41C}"/>
              </a:ext>
            </a:extLst>
          </p:cNvPr>
          <p:cNvSpPr txBox="1"/>
          <p:nvPr/>
        </p:nvSpPr>
        <p:spPr>
          <a:xfrm>
            <a:off x="1950718" y="4397605"/>
            <a:ext cx="8290560" cy="1569660"/>
          </a:xfrm>
          <a:prstGeom prst="rect">
            <a:avLst/>
          </a:prstGeom>
          <a:noFill/>
        </p:spPr>
        <p:txBody>
          <a:bodyPr wrap="square" rtlCol="0">
            <a:spAutoFit/>
          </a:bodyPr>
          <a:lstStyle/>
          <a:p>
            <a:r>
              <a:rPr lang="en-VN" sz="2400" dirty="0">
                <a:solidFill>
                  <a:schemeClr val="bg1"/>
                </a:solidFill>
                <a:latin typeface="Cambria" panose="02040503050406030204" pitchFamily="18" charset="0"/>
              </a:rPr>
              <a:t>Một bạn sẽ đứng lên trả lời câu hỏi là một phép tính cô đưa ra. Sau khi trả lời xong, bạn sẽ tiếp tục gọi một người bạn khác trả lời câu hỏi tiếp theo, là một phép tính bắt đầu từ kết quả của câu hỏi trước. Cứ tiếp tục như vậy cho đến hết câu hỏi.</a:t>
            </a:r>
          </a:p>
        </p:txBody>
      </p:sp>
    </p:spTree>
    <p:extLst>
      <p:ext uri="{BB962C8B-B14F-4D97-AF65-F5344CB8AC3E}">
        <p14:creationId xmlns:p14="http://schemas.microsoft.com/office/powerpoint/2010/main" val="31742385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10" name="Picture 9">
            <a:extLst>
              <a:ext uri="{FF2B5EF4-FFF2-40B4-BE49-F238E27FC236}">
                <a16:creationId xmlns:a16="http://schemas.microsoft.com/office/drawing/2014/main" id="{F870AAAE-A27D-8C43-A3A5-41A7DAF54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6518" y="4752004"/>
            <a:ext cx="1676400" cy="1654048"/>
          </a:xfrm>
          <a:prstGeom prst="rect">
            <a:avLst/>
          </a:prstGeom>
        </p:spPr>
      </p:pic>
      <p:sp>
        <p:nvSpPr>
          <p:cNvPr id="6" name="PA-文本框 1">
            <a:extLst>
              <a:ext uri="{FF2B5EF4-FFF2-40B4-BE49-F238E27FC236}">
                <a16:creationId xmlns:a16="http://schemas.microsoft.com/office/drawing/2014/main" id="{BB204A1C-0AB5-4DB7-AB1D-A6FDC080C129}"/>
              </a:ext>
            </a:extLst>
          </p:cNvPr>
          <p:cNvSpPr txBox="1"/>
          <p:nvPr>
            <p:custDataLst>
              <p:tags r:id="rId1"/>
            </p:custDataLst>
          </p:nvPr>
        </p:nvSpPr>
        <p:spPr>
          <a:xfrm>
            <a:off x="1974718" y="1613022"/>
            <a:ext cx="2432919" cy="1021556"/>
          </a:xfrm>
          <a:prstGeom prst="roundRect">
            <a:avLst/>
          </a:prstGeom>
          <a:noFill/>
          <a:ln>
            <a:solidFill>
              <a:schemeClr val="bg1"/>
            </a:solidFill>
          </a:ln>
        </p:spPr>
        <p:txBody>
          <a:bodyPr wrap="none" rtlCol="0">
            <a:spAutoFit/>
          </a:bodyPr>
          <a:lstStyle>
            <a:defPPr>
              <a:defRPr lang="zh-CN"/>
            </a:defPPr>
            <a:lvl1pPr>
              <a:defRPr sz="2400" b="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en-US" altLang="zh-CN" sz="5400" dirty="0">
                <a:latin typeface="字魂131号-酷乐潮玩体" panose="00000500000000000000" pitchFamily="2" charset="-122"/>
                <a:ea typeface="字魂131号-酷乐潮玩体" panose="00000500000000000000" pitchFamily="2" charset="-122"/>
              </a:rPr>
              <a:t>CÂU 1</a:t>
            </a:r>
            <a:endParaRPr lang="zh-CN" altLang="en-US" sz="5400" dirty="0">
              <a:latin typeface="字魂131号-酷乐潮玩体" panose="00000500000000000000" pitchFamily="2" charset="-122"/>
              <a:ea typeface="字魂131号-酷乐潮玩体" panose="00000500000000000000" pitchFamily="2" charset="-122"/>
            </a:endParaRPr>
          </a:p>
        </p:txBody>
      </p:sp>
      <p:sp>
        <p:nvSpPr>
          <p:cNvPr id="7" name="PA-文本框 2">
            <a:extLst>
              <a:ext uri="{FF2B5EF4-FFF2-40B4-BE49-F238E27FC236}">
                <a16:creationId xmlns:a16="http://schemas.microsoft.com/office/drawing/2014/main" id="{905D8CD6-5A47-4EE6-8BEE-AA8716324DF6}"/>
              </a:ext>
            </a:extLst>
          </p:cNvPr>
          <p:cNvSpPr txBox="1"/>
          <p:nvPr>
            <p:custDataLst>
              <p:tags r:id="rId2"/>
            </p:custDataLst>
          </p:nvPr>
        </p:nvSpPr>
        <p:spPr>
          <a:xfrm>
            <a:off x="5641042" y="1613022"/>
            <a:ext cx="5288948" cy="1548757"/>
          </a:xfrm>
          <a:prstGeom prst="rect">
            <a:avLst/>
          </a:prstGeom>
          <a:noFill/>
        </p:spPr>
        <p:txBody>
          <a:bodyPr wrap="none" rtlCol="0">
            <a:spAutoFit/>
          </a:bodyPr>
          <a:lstStyle/>
          <a:p>
            <a:pPr algn="ctr">
              <a:lnSpc>
                <a:spcPct val="150000"/>
              </a:lnSpc>
            </a:pPr>
            <a:r>
              <a:rPr lang="en-US" altLang="zh-CN"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32 </a:t>
            </a:r>
            <a:r>
              <a:rPr lang="en-US" altLang="zh-CN" sz="7200" b="1"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gấp</a:t>
            </a:r>
            <a:r>
              <a:rPr lang="en-US" altLang="zh-CN"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3 </a:t>
            </a:r>
            <a:r>
              <a:rPr lang="en-US" altLang="zh-CN" sz="7200" b="1"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lần</a:t>
            </a:r>
            <a:endParaRPr lang="zh-CN" altLang="en-US"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endParaRPr>
          </a:p>
        </p:txBody>
      </p:sp>
      <p:pic>
        <p:nvPicPr>
          <p:cNvPr id="8" name="图片 7">
            <a:extLst>
              <a:ext uri="{FF2B5EF4-FFF2-40B4-BE49-F238E27FC236}">
                <a16:creationId xmlns:a16="http://schemas.microsoft.com/office/drawing/2014/main" id="{DC3888BC-56CB-466B-8499-B0862B036A0B}"/>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120848" y="2472449"/>
            <a:ext cx="2714205" cy="3839287"/>
          </a:xfrm>
          <a:prstGeom prst="rect">
            <a:avLst/>
          </a:prstGeom>
        </p:spPr>
      </p:pic>
      <p:sp>
        <p:nvSpPr>
          <p:cNvPr id="9" name="Oval 8">
            <a:extLst>
              <a:ext uri="{FF2B5EF4-FFF2-40B4-BE49-F238E27FC236}">
                <a16:creationId xmlns:a16="http://schemas.microsoft.com/office/drawing/2014/main" id="{B33FD1EE-A6CB-BB42-B5AA-F712A4200478}"/>
              </a:ext>
            </a:extLst>
          </p:cNvPr>
          <p:cNvSpPr/>
          <p:nvPr/>
        </p:nvSpPr>
        <p:spPr>
          <a:xfrm>
            <a:off x="6998734" y="3429000"/>
            <a:ext cx="2714205" cy="23317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8000" dirty="0">
                <a:solidFill>
                  <a:srgbClr val="FFC000"/>
                </a:solidFill>
                <a:latin typeface="#9SLIDE03 SFU FUTURA_05 EXTRABO" pitchFamily="2" charset="77"/>
              </a:rPr>
              <a:t>96</a:t>
            </a:r>
            <a:endParaRPr lang="en-VN" sz="8800" dirty="0">
              <a:solidFill>
                <a:srgbClr val="FFC000"/>
              </a:solidFill>
              <a:latin typeface="#9SLIDE03 SFU FUTURA_05 EXTRABO" pitchFamily="2" charset="77"/>
            </a:endParaRPr>
          </a:p>
        </p:txBody>
      </p:sp>
    </p:spTree>
    <p:extLst>
      <p:ext uri="{BB962C8B-B14F-4D97-AF65-F5344CB8AC3E}">
        <p14:creationId xmlns:p14="http://schemas.microsoft.com/office/powerpoint/2010/main" val="42609739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9"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4">
            <a:extLst>
              <a:ext uri="{28A0092B-C50C-407E-A947-70E740481C1C}">
                <a14:useLocalDpi xmlns:a14="http://schemas.microsoft.com/office/drawing/2010/main" val="0"/>
              </a:ext>
            </a:extLst>
          </a:blip>
          <a:srcRect l="2029" r="2501"/>
          <a:stretch/>
        </p:blipFill>
        <p:spPr>
          <a:xfrm>
            <a:off x="0" y="0"/>
            <a:ext cx="12191999" cy="6858000"/>
          </a:xfrm>
          <a:prstGeom prst="rect">
            <a:avLst/>
          </a:prstGeom>
        </p:spPr>
      </p:pic>
      <p:pic>
        <p:nvPicPr>
          <p:cNvPr id="8" name="图片 7">
            <a:extLst>
              <a:ext uri="{FF2B5EF4-FFF2-40B4-BE49-F238E27FC236}">
                <a16:creationId xmlns:a16="http://schemas.microsoft.com/office/drawing/2014/main" id="{889904F3-6CFA-4284-9CC7-F4C7BCCF88C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1268244" y="2411451"/>
            <a:ext cx="4109979" cy="4109979"/>
          </a:xfrm>
          <a:prstGeom prst="rect">
            <a:avLst/>
          </a:prstGeom>
        </p:spPr>
      </p:pic>
      <p:sp>
        <p:nvSpPr>
          <p:cNvPr id="9" name="PA-文本框 1">
            <a:extLst>
              <a:ext uri="{FF2B5EF4-FFF2-40B4-BE49-F238E27FC236}">
                <a16:creationId xmlns:a16="http://schemas.microsoft.com/office/drawing/2014/main" id="{110800FD-5528-1741-810C-7EB4CC877708}"/>
              </a:ext>
            </a:extLst>
          </p:cNvPr>
          <p:cNvSpPr txBox="1"/>
          <p:nvPr>
            <p:custDataLst>
              <p:tags r:id="rId1"/>
            </p:custDataLst>
          </p:nvPr>
        </p:nvSpPr>
        <p:spPr>
          <a:xfrm>
            <a:off x="1946113" y="1365845"/>
            <a:ext cx="2432919" cy="1021556"/>
          </a:xfrm>
          <a:prstGeom prst="roundRect">
            <a:avLst/>
          </a:prstGeom>
          <a:noFill/>
          <a:ln>
            <a:solidFill>
              <a:schemeClr val="bg1"/>
            </a:solidFill>
          </a:ln>
        </p:spPr>
        <p:txBody>
          <a:bodyPr wrap="none" rtlCol="0">
            <a:spAutoFit/>
          </a:bodyPr>
          <a:lstStyle>
            <a:defPPr>
              <a:defRPr lang="zh-CN"/>
            </a:defPPr>
            <a:lvl1pPr>
              <a:defRPr sz="2400" b="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en-US" altLang="zh-CN" sz="5400" dirty="0">
                <a:latin typeface="字魂131号-酷乐潮玩体" panose="00000500000000000000" pitchFamily="2" charset="-122"/>
                <a:ea typeface="字魂131号-酷乐潮玩体" panose="00000500000000000000" pitchFamily="2" charset="-122"/>
              </a:rPr>
              <a:t>CÂU 2</a:t>
            </a:r>
            <a:endParaRPr lang="zh-CN" altLang="en-US" sz="5400" dirty="0">
              <a:latin typeface="字魂131号-酷乐潮玩体" panose="00000500000000000000" pitchFamily="2" charset="-122"/>
              <a:ea typeface="字魂131号-酷乐潮玩体" panose="00000500000000000000" pitchFamily="2" charset="-122"/>
            </a:endParaRPr>
          </a:p>
        </p:txBody>
      </p:sp>
      <p:sp>
        <p:nvSpPr>
          <p:cNvPr id="10" name="PA-文本框 2">
            <a:extLst>
              <a:ext uri="{FF2B5EF4-FFF2-40B4-BE49-F238E27FC236}">
                <a16:creationId xmlns:a16="http://schemas.microsoft.com/office/drawing/2014/main" id="{9D3D7B12-CA80-FA47-8AF3-3C6F03F16F29}"/>
              </a:ext>
            </a:extLst>
          </p:cNvPr>
          <p:cNvSpPr txBox="1"/>
          <p:nvPr>
            <p:custDataLst>
              <p:tags r:id="rId2"/>
            </p:custDataLst>
          </p:nvPr>
        </p:nvSpPr>
        <p:spPr>
          <a:xfrm>
            <a:off x="5356668" y="1613022"/>
            <a:ext cx="5857694" cy="1548757"/>
          </a:xfrm>
          <a:prstGeom prst="rect">
            <a:avLst/>
          </a:prstGeom>
          <a:noFill/>
        </p:spPr>
        <p:txBody>
          <a:bodyPr wrap="none" rtlCol="0">
            <a:spAutoFit/>
          </a:bodyPr>
          <a:lstStyle/>
          <a:p>
            <a:pPr algn="ctr">
              <a:lnSpc>
                <a:spcPct val="150000"/>
              </a:lnSpc>
            </a:pPr>
            <a:r>
              <a:rPr lang="en-US" altLang="zh-CN"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96 </a:t>
            </a:r>
            <a:r>
              <a:rPr lang="en-US" altLang="zh-CN" sz="7200" b="1"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giảm</a:t>
            </a:r>
            <a:r>
              <a:rPr lang="en-US" altLang="zh-CN"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4 </a:t>
            </a:r>
            <a:r>
              <a:rPr lang="en-US" altLang="zh-CN" sz="7200" b="1"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lần</a:t>
            </a:r>
            <a:endParaRPr lang="zh-CN" altLang="en-US"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endParaRPr>
          </a:p>
        </p:txBody>
      </p:sp>
      <p:sp>
        <p:nvSpPr>
          <p:cNvPr id="11" name="Oval 10">
            <a:extLst>
              <a:ext uri="{FF2B5EF4-FFF2-40B4-BE49-F238E27FC236}">
                <a16:creationId xmlns:a16="http://schemas.microsoft.com/office/drawing/2014/main" id="{B598D063-D0B1-E747-8778-05B15F83FF8C}"/>
              </a:ext>
            </a:extLst>
          </p:cNvPr>
          <p:cNvSpPr/>
          <p:nvPr/>
        </p:nvSpPr>
        <p:spPr>
          <a:xfrm>
            <a:off x="6998734" y="3429000"/>
            <a:ext cx="2714205" cy="23317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8000" dirty="0">
                <a:solidFill>
                  <a:srgbClr val="FFC000"/>
                </a:solidFill>
                <a:latin typeface="#9SLIDE03 SFU FUTURA_05 EXTRABO" pitchFamily="2" charset="77"/>
              </a:rPr>
              <a:t>24</a:t>
            </a:r>
            <a:endParaRPr lang="en-VN" sz="8800" dirty="0">
              <a:solidFill>
                <a:srgbClr val="FFC000"/>
              </a:solidFill>
              <a:latin typeface="#9SLIDE03 SFU FUTURA_05 EXTRABO" pitchFamily="2" charset="77"/>
            </a:endParaRPr>
          </a:p>
        </p:txBody>
      </p:sp>
      <p:pic>
        <p:nvPicPr>
          <p:cNvPr id="12" name="Picture 11">
            <a:extLst>
              <a:ext uri="{FF2B5EF4-FFF2-40B4-BE49-F238E27FC236}">
                <a16:creationId xmlns:a16="http://schemas.microsoft.com/office/drawing/2014/main" id="{35709372-AF4A-0E44-94AA-A8330ADC37E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81809" y="4738042"/>
            <a:ext cx="1528607" cy="1508226"/>
          </a:xfrm>
          <a:prstGeom prst="rect">
            <a:avLst/>
          </a:prstGeom>
        </p:spPr>
      </p:pic>
    </p:spTree>
    <p:extLst>
      <p:ext uri="{BB962C8B-B14F-4D97-AF65-F5344CB8AC3E}">
        <p14:creationId xmlns:p14="http://schemas.microsoft.com/office/powerpoint/2010/main" val="42057743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par>
                          <p:cTn id="11" fill="hold">
                            <p:stCondLst>
                              <p:cond delay="500"/>
                            </p:stCondLst>
                            <p:childTnLst>
                              <p:par>
                                <p:cTn id="12" presetID="3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800" decel="100000"/>
                                        <p:tgtEl>
                                          <p:spTgt spid="9"/>
                                        </p:tgtEl>
                                      </p:cBhvr>
                                    </p:animEffect>
                                    <p:anim calcmode="lin" valueType="num">
                                      <p:cBhvr>
                                        <p:cTn id="15" dur="800" decel="100000" fill="hold"/>
                                        <p:tgtEl>
                                          <p:spTgt spid="9"/>
                                        </p:tgtEl>
                                        <p:attrNameLst>
                                          <p:attrName>style.rotation</p:attrName>
                                        </p:attrNameLst>
                                      </p:cBhvr>
                                      <p:tavLst>
                                        <p:tav tm="0">
                                          <p:val>
                                            <p:fltVal val="-90"/>
                                          </p:val>
                                        </p:tav>
                                        <p:tav tm="100000">
                                          <p:val>
                                            <p:fltVal val="0"/>
                                          </p:val>
                                        </p:tav>
                                      </p:tavLst>
                                    </p:anim>
                                    <p:anim calcmode="lin" valueType="num">
                                      <p:cBhvr>
                                        <p:cTn id="16" dur="800" decel="100000" fill="hold"/>
                                        <p:tgtEl>
                                          <p:spTgt spid="9"/>
                                        </p:tgtEl>
                                        <p:attrNameLst>
                                          <p:attrName>ppt_x</p:attrName>
                                        </p:attrNameLst>
                                      </p:cBhvr>
                                      <p:tavLst>
                                        <p:tav tm="0">
                                          <p:val>
                                            <p:strVal val="#ppt_x+0.4"/>
                                          </p:val>
                                        </p:tav>
                                        <p:tav tm="100000">
                                          <p:val>
                                            <p:strVal val="#ppt_x-0.05"/>
                                          </p:val>
                                        </p:tav>
                                      </p:tavLst>
                                    </p:anim>
                                    <p:anim calcmode="lin" valueType="num">
                                      <p:cBhvr>
                                        <p:cTn id="17" dur="800" decel="100000" fill="hold"/>
                                        <p:tgtEl>
                                          <p:spTgt spid="9"/>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4">
            <a:extLst>
              <a:ext uri="{28A0092B-C50C-407E-A947-70E740481C1C}">
                <a14:useLocalDpi xmlns:a14="http://schemas.microsoft.com/office/drawing/2010/main" val="0"/>
              </a:ext>
            </a:extLst>
          </a:blip>
          <a:srcRect l="2029" r="2501"/>
          <a:stretch/>
        </p:blipFill>
        <p:spPr>
          <a:xfrm>
            <a:off x="1" y="0"/>
            <a:ext cx="12191999" cy="6858000"/>
          </a:xfrm>
          <a:prstGeom prst="rect">
            <a:avLst/>
          </a:prstGeom>
        </p:spPr>
      </p:pic>
      <p:pic>
        <p:nvPicPr>
          <p:cNvPr id="8" name="图片 7">
            <a:extLst>
              <a:ext uri="{FF2B5EF4-FFF2-40B4-BE49-F238E27FC236}">
                <a16:creationId xmlns:a16="http://schemas.microsoft.com/office/drawing/2014/main" id="{48FAB207-3004-4C6F-8A7C-A031D70B82F8}"/>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6646431" y="1137721"/>
            <a:ext cx="4851401" cy="4851401"/>
          </a:xfrm>
          <a:prstGeom prst="rect">
            <a:avLst/>
          </a:prstGeom>
        </p:spPr>
      </p:pic>
      <p:sp>
        <p:nvSpPr>
          <p:cNvPr id="9" name="PA-文本框 1">
            <a:extLst>
              <a:ext uri="{FF2B5EF4-FFF2-40B4-BE49-F238E27FC236}">
                <a16:creationId xmlns:a16="http://schemas.microsoft.com/office/drawing/2014/main" id="{BE6516F3-39AB-CC4E-B810-6DDB19BF18CA}"/>
              </a:ext>
            </a:extLst>
          </p:cNvPr>
          <p:cNvSpPr txBox="1"/>
          <p:nvPr>
            <p:custDataLst>
              <p:tags r:id="rId1"/>
            </p:custDataLst>
          </p:nvPr>
        </p:nvSpPr>
        <p:spPr>
          <a:xfrm>
            <a:off x="2573259" y="1210133"/>
            <a:ext cx="2432919" cy="1021556"/>
          </a:xfrm>
          <a:prstGeom prst="roundRect">
            <a:avLst/>
          </a:prstGeom>
          <a:noFill/>
          <a:ln>
            <a:solidFill>
              <a:schemeClr val="bg1"/>
            </a:solidFill>
          </a:ln>
        </p:spPr>
        <p:txBody>
          <a:bodyPr wrap="none" rtlCol="0">
            <a:spAutoFit/>
          </a:bodyPr>
          <a:lstStyle>
            <a:defPPr>
              <a:defRPr lang="zh-CN"/>
            </a:defPPr>
            <a:lvl1pPr>
              <a:defRPr sz="2400" b="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en-US" altLang="zh-CN" sz="5400" dirty="0">
                <a:latin typeface="字魂131号-酷乐潮玩体" panose="00000500000000000000" pitchFamily="2" charset="-122"/>
                <a:ea typeface="字魂131号-酷乐潮玩体" panose="00000500000000000000" pitchFamily="2" charset="-122"/>
              </a:rPr>
              <a:t>CÂU 3</a:t>
            </a:r>
            <a:endParaRPr lang="zh-CN" altLang="en-US" sz="5400" dirty="0">
              <a:latin typeface="字魂131号-酷乐潮玩体" panose="00000500000000000000" pitchFamily="2" charset="-122"/>
              <a:ea typeface="字魂131号-酷乐潮玩体" panose="00000500000000000000" pitchFamily="2" charset="-122"/>
            </a:endParaRPr>
          </a:p>
        </p:txBody>
      </p:sp>
      <p:sp>
        <p:nvSpPr>
          <p:cNvPr id="10" name="PA-文本框 2">
            <a:extLst>
              <a:ext uri="{FF2B5EF4-FFF2-40B4-BE49-F238E27FC236}">
                <a16:creationId xmlns:a16="http://schemas.microsoft.com/office/drawing/2014/main" id="{E17D543C-D07E-7548-83DB-FCBF832352EB}"/>
              </a:ext>
            </a:extLst>
          </p:cNvPr>
          <p:cNvSpPr txBox="1"/>
          <p:nvPr>
            <p:custDataLst>
              <p:tags r:id="rId2"/>
            </p:custDataLst>
          </p:nvPr>
        </p:nvSpPr>
        <p:spPr>
          <a:xfrm>
            <a:off x="933007" y="2219310"/>
            <a:ext cx="5713424" cy="1548757"/>
          </a:xfrm>
          <a:prstGeom prst="rect">
            <a:avLst/>
          </a:prstGeom>
          <a:noFill/>
        </p:spPr>
        <p:txBody>
          <a:bodyPr wrap="none" rtlCol="0">
            <a:spAutoFit/>
          </a:bodyPr>
          <a:lstStyle/>
          <a:p>
            <a:pPr algn="ctr">
              <a:lnSpc>
                <a:spcPct val="150000"/>
              </a:lnSpc>
            </a:pPr>
            <a:r>
              <a:rPr lang="en-US" altLang="zh-CN"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24 chia </a:t>
            </a:r>
            <a:r>
              <a:rPr lang="en-US" altLang="zh-CN" sz="7200" b="1"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cho</a:t>
            </a:r>
            <a:r>
              <a:rPr lang="en-US" altLang="zh-CN"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6</a:t>
            </a:r>
            <a:endParaRPr lang="zh-CN" altLang="en-US"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endParaRPr>
          </a:p>
        </p:txBody>
      </p:sp>
      <p:sp>
        <p:nvSpPr>
          <p:cNvPr id="11" name="Oval 10">
            <a:extLst>
              <a:ext uri="{FF2B5EF4-FFF2-40B4-BE49-F238E27FC236}">
                <a16:creationId xmlns:a16="http://schemas.microsoft.com/office/drawing/2014/main" id="{5E8F76DC-9A9D-E642-AB7A-733D85480C02}"/>
              </a:ext>
            </a:extLst>
          </p:cNvPr>
          <p:cNvSpPr/>
          <p:nvPr/>
        </p:nvSpPr>
        <p:spPr>
          <a:xfrm>
            <a:off x="2291973" y="3925270"/>
            <a:ext cx="2714205" cy="23317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8000" dirty="0">
                <a:solidFill>
                  <a:srgbClr val="FFC000"/>
                </a:solidFill>
                <a:latin typeface="#9SLIDE03 SFU FUTURA_05 EXTRABO" pitchFamily="2" charset="77"/>
              </a:rPr>
              <a:t>4</a:t>
            </a:r>
            <a:endParaRPr lang="en-VN" sz="8800" dirty="0">
              <a:solidFill>
                <a:srgbClr val="FFC000"/>
              </a:solidFill>
              <a:latin typeface="#9SLIDE03 SFU FUTURA_05 EXTRABO" pitchFamily="2" charset="77"/>
            </a:endParaRPr>
          </a:p>
        </p:txBody>
      </p:sp>
      <p:pic>
        <p:nvPicPr>
          <p:cNvPr id="12" name="Picture 11">
            <a:extLst>
              <a:ext uri="{FF2B5EF4-FFF2-40B4-BE49-F238E27FC236}">
                <a16:creationId xmlns:a16="http://schemas.microsoft.com/office/drawing/2014/main" id="{F9E492FF-B159-224B-AD0C-95A7A296157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456262" y="3352625"/>
            <a:ext cx="1337085" cy="1319257"/>
          </a:xfrm>
          <a:prstGeom prst="rect">
            <a:avLst/>
          </a:prstGeom>
        </p:spPr>
      </p:pic>
    </p:spTree>
    <p:extLst>
      <p:ext uri="{BB962C8B-B14F-4D97-AF65-F5344CB8AC3E}">
        <p14:creationId xmlns:p14="http://schemas.microsoft.com/office/powerpoint/2010/main" val="63892962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par>
                          <p:cTn id="11" fill="hold">
                            <p:stCondLst>
                              <p:cond delay="500"/>
                            </p:stCondLst>
                            <p:childTnLst>
                              <p:par>
                                <p:cTn id="12" presetID="3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800" decel="100000"/>
                                        <p:tgtEl>
                                          <p:spTgt spid="9"/>
                                        </p:tgtEl>
                                      </p:cBhvr>
                                    </p:animEffect>
                                    <p:anim calcmode="lin" valueType="num">
                                      <p:cBhvr>
                                        <p:cTn id="15" dur="800" decel="100000" fill="hold"/>
                                        <p:tgtEl>
                                          <p:spTgt spid="9"/>
                                        </p:tgtEl>
                                        <p:attrNameLst>
                                          <p:attrName>style.rotation</p:attrName>
                                        </p:attrNameLst>
                                      </p:cBhvr>
                                      <p:tavLst>
                                        <p:tav tm="0">
                                          <p:val>
                                            <p:fltVal val="-90"/>
                                          </p:val>
                                        </p:tav>
                                        <p:tav tm="100000">
                                          <p:val>
                                            <p:fltVal val="0"/>
                                          </p:val>
                                        </p:tav>
                                      </p:tavLst>
                                    </p:anim>
                                    <p:anim calcmode="lin" valueType="num">
                                      <p:cBhvr>
                                        <p:cTn id="16" dur="800" decel="100000" fill="hold"/>
                                        <p:tgtEl>
                                          <p:spTgt spid="9"/>
                                        </p:tgtEl>
                                        <p:attrNameLst>
                                          <p:attrName>ppt_x</p:attrName>
                                        </p:attrNameLst>
                                      </p:cBhvr>
                                      <p:tavLst>
                                        <p:tav tm="0">
                                          <p:val>
                                            <p:strVal val="#ppt_x+0.4"/>
                                          </p:val>
                                        </p:tav>
                                        <p:tav tm="100000">
                                          <p:val>
                                            <p:strVal val="#ppt_x-0.05"/>
                                          </p:val>
                                        </p:tav>
                                      </p:tavLst>
                                    </p:anim>
                                    <p:anim calcmode="lin" valueType="num">
                                      <p:cBhvr>
                                        <p:cTn id="17" dur="800" decel="100000" fill="hold"/>
                                        <p:tgtEl>
                                          <p:spTgt spid="9"/>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8" name="图片 7">
            <a:extLst>
              <a:ext uri="{FF2B5EF4-FFF2-40B4-BE49-F238E27FC236}">
                <a16:creationId xmlns:a16="http://schemas.microsoft.com/office/drawing/2014/main" id="{2D1598D8-7A06-403E-8ECA-E900701DA6D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475890" y="2573909"/>
            <a:ext cx="3789246" cy="3789246"/>
          </a:xfrm>
          <a:prstGeom prst="rect">
            <a:avLst/>
          </a:prstGeom>
        </p:spPr>
      </p:pic>
      <p:sp>
        <p:nvSpPr>
          <p:cNvPr id="9" name="PA-文本框 1">
            <a:extLst>
              <a:ext uri="{FF2B5EF4-FFF2-40B4-BE49-F238E27FC236}">
                <a16:creationId xmlns:a16="http://schemas.microsoft.com/office/drawing/2014/main" id="{9EAB194B-6FF0-D240-963E-E5F23D5FA151}"/>
              </a:ext>
            </a:extLst>
          </p:cNvPr>
          <p:cNvSpPr txBox="1"/>
          <p:nvPr>
            <p:custDataLst>
              <p:tags r:id="rId1"/>
            </p:custDataLst>
          </p:nvPr>
        </p:nvSpPr>
        <p:spPr>
          <a:xfrm>
            <a:off x="2573259" y="1210133"/>
            <a:ext cx="2432919" cy="1021556"/>
          </a:xfrm>
          <a:prstGeom prst="roundRect">
            <a:avLst/>
          </a:prstGeom>
          <a:noFill/>
          <a:ln>
            <a:solidFill>
              <a:schemeClr val="bg1"/>
            </a:solidFill>
          </a:ln>
        </p:spPr>
        <p:txBody>
          <a:bodyPr wrap="none" rtlCol="0">
            <a:spAutoFit/>
          </a:bodyPr>
          <a:lstStyle>
            <a:defPPr>
              <a:defRPr lang="zh-CN"/>
            </a:defPPr>
            <a:lvl1pPr>
              <a:defRPr sz="2400" b="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en-US" altLang="zh-CN" sz="5400" dirty="0">
                <a:latin typeface="字魂131号-酷乐潮玩体" panose="00000500000000000000" pitchFamily="2" charset="-122"/>
                <a:ea typeface="字魂131号-酷乐潮玩体" panose="00000500000000000000" pitchFamily="2" charset="-122"/>
              </a:rPr>
              <a:t>CÂU 4</a:t>
            </a:r>
            <a:endParaRPr lang="zh-CN" altLang="en-US" sz="5400" dirty="0">
              <a:latin typeface="字魂131号-酷乐潮玩体" panose="00000500000000000000" pitchFamily="2" charset="-122"/>
              <a:ea typeface="字魂131号-酷乐潮玩体" panose="00000500000000000000" pitchFamily="2" charset="-122"/>
            </a:endParaRPr>
          </a:p>
        </p:txBody>
      </p:sp>
      <p:sp>
        <p:nvSpPr>
          <p:cNvPr id="10" name="PA-文本框 2">
            <a:extLst>
              <a:ext uri="{FF2B5EF4-FFF2-40B4-BE49-F238E27FC236}">
                <a16:creationId xmlns:a16="http://schemas.microsoft.com/office/drawing/2014/main" id="{938F7359-6D03-B940-8ED7-BFDEB309A0BA}"/>
              </a:ext>
            </a:extLst>
          </p:cNvPr>
          <p:cNvSpPr txBox="1"/>
          <p:nvPr>
            <p:custDataLst>
              <p:tags r:id="rId2"/>
            </p:custDataLst>
          </p:nvPr>
        </p:nvSpPr>
        <p:spPr>
          <a:xfrm>
            <a:off x="5193921" y="1902132"/>
            <a:ext cx="5288948" cy="1548757"/>
          </a:xfrm>
          <a:prstGeom prst="rect">
            <a:avLst/>
          </a:prstGeom>
          <a:noFill/>
        </p:spPr>
        <p:txBody>
          <a:bodyPr wrap="none" rtlCol="0">
            <a:spAutoFit/>
          </a:bodyPr>
          <a:lstStyle/>
          <a:p>
            <a:pPr algn="ctr">
              <a:lnSpc>
                <a:spcPct val="150000"/>
              </a:lnSpc>
            </a:pPr>
            <a:r>
              <a:rPr lang="en-US" altLang="zh-CN"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4 </a:t>
            </a:r>
            <a:r>
              <a:rPr lang="en-US" altLang="zh-CN" sz="7200" b="1"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gấp</a:t>
            </a:r>
            <a:r>
              <a:rPr lang="en-US" altLang="zh-CN"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10 </a:t>
            </a:r>
            <a:r>
              <a:rPr lang="en-US" altLang="zh-CN" sz="7200" b="1"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lần</a:t>
            </a:r>
            <a:endParaRPr lang="zh-CN" altLang="en-US"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endParaRPr>
          </a:p>
        </p:txBody>
      </p:sp>
      <p:sp>
        <p:nvSpPr>
          <p:cNvPr id="11" name="Oval 10">
            <a:extLst>
              <a:ext uri="{FF2B5EF4-FFF2-40B4-BE49-F238E27FC236}">
                <a16:creationId xmlns:a16="http://schemas.microsoft.com/office/drawing/2014/main" id="{AF964511-8DAD-BF46-9C21-4F7B3D668C66}"/>
              </a:ext>
            </a:extLst>
          </p:cNvPr>
          <p:cNvSpPr/>
          <p:nvPr/>
        </p:nvSpPr>
        <p:spPr>
          <a:xfrm>
            <a:off x="6741026" y="3787095"/>
            <a:ext cx="2714205" cy="23317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8000" dirty="0">
                <a:solidFill>
                  <a:srgbClr val="FFC000"/>
                </a:solidFill>
                <a:latin typeface="#9SLIDE03 SFU FUTURA_05 EXTRABO" pitchFamily="2" charset="77"/>
              </a:rPr>
              <a:t>40</a:t>
            </a:r>
            <a:endParaRPr lang="en-VN" sz="8800" dirty="0">
              <a:solidFill>
                <a:srgbClr val="FFC000"/>
              </a:solidFill>
              <a:latin typeface="#9SLIDE03 SFU FUTURA_05 EXTRABO" pitchFamily="2" charset="77"/>
            </a:endParaRPr>
          </a:p>
        </p:txBody>
      </p:sp>
      <p:pic>
        <p:nvPicPr>
          <p:cNvPr id="12" name="Picture 11">
            <a:extLst>
              <a:ext uri="{FF2B5EF4-FFF2-40B4-BE49-F238E27FC236}">
                <a16:creationId xmlns:a16="http://schemas.microsoft.com/office/drawing/2014/main" id="{65BE1FC2-1CA5-924A-B2A2-48B0E76397B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75890" y="4834291"/>
            <a:ext cx="1301882" cy="1284524"/>
          </a:xfrm>
          <a:prstGeom prst="rect">
            <a:avLst/>
          </a:prstGeom>
        </p:spPr>
      </p:pic>
    </p:spTree>
    <p:extLst>
      <p:ext uri="{BB962C8B-B14F-4D97-AF65-F5344CB8AC3E}">
        <p14:creationId xmlns:p14="http://schemas.microsoft.com/office/powerpoint/2010/main" val="222321613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par>
                          <p:cTn id="11" fill="hold">
                            <p:stCondLst>
                              <p:cond delay="500"/>
                            </p:stCondLst>
                            <p:childTnLst>
                              <p:par>
                                <p:cTn id="12" presetID="3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800" decel="100000"/>
                                        <p:tgtEl>
                                          <p:spTgt spid="9"/>
                                        </p:tgtEl>
                                      </p:cBhvr>
                                    </p:animEffect>
                                    <p:anim calcmode="lin" valueType="num">
                                      <p:cBhvr>
                                        <p:cTn id="15" dur="800" decel="100000" fill="hold"/>
                                        <p:tgtEl>
                                          <p:spTgt spid="9"/>
                                        </p:tgtEl>
                                        <p:attrNameLst>
                                          <p:attrName>style.rotation</p:attrName>
                                        </p:attrNameLst>
                                      </p:cBhvr>
                                      <p:tavLst>
                                        <p:tav tm="0">
                                          <p:val>
                                            <p:fltVal val="-90"/>
                                          </p:val>
                                        </p:tav>
                                        <p:tav tm="100000">
                                          <p:val>
                                            <p:fltVal val="0"/>
                                          </p:val>
                                        </p:tav>
                                      </p:tavLst>
                                    </p:anim>
                                    <p:anim calcmode="lin" valueType="num">
                                      <p:cBhvr>
                                        <p:cTn id="16" dur="800" decel="100000" fill="hold"/>
                                        <p:tgtEl>
                                          <p:spTgt spid="9"/>
                                        </p:tgtEl>
                                        <p:attrNameLst>
                                          <p:attrName>ppt_x</p:attrName>
                                        </p:attrNameLst>
                                      </p:cBhvr>
                                      <p:tavLst>
                                        <p:tav tm="0">
                                          <p:val>
                                            <p:strVal val="#ppt_x+0.4"/>
                                          </p:val>
                                        </p:tav>
                                        <p:tav tm="100000">
                                          <p:val>
                                            <p:strVal val="#ppt_x-0.05"/>
                                          </p:val>
                                        </p:tav>
                                      </p:tavLst>
                                    </p:anim>
                                    <p:anim calcmode="lin" valueType="num">
                                      <p:cBhvr>
                                        <p:cTn id="17" dur="800" decel="100000" fill="hold"/>
                                        <p:tgtEl>
                                          <p:spTgt spid="9"/>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793C7B9-6107-4A9D-A3F1-716510E32AB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9" name="PA-文本框 1">
            <a:extLst>
              <a:ext uri="{FF2B5EF4-FFF2-40B4-BE49-F238E27FC236}">
                <a16:creationId xmlns:a16="http://schemas.microsoft.com/office/drawing/2014/main" id="{95F71403-AD51-1940-8920-BC7EA7FD7DCA}"/>
              </a:ext>
            </a:extLst>
          </p:cNvPr>
          <p:cNvSpPr txBox="1"/>
          <p:nvPr>
            <p:custDataLst>
              <p:tags r:id="rId1"/>
            </p:custDataLst>
          </p:nvPr>
        </p:nvSpPr>
        <p:spPr>
          <a:xfrm>
            <a:off x="1919218" y="1437378"/>
            <a:ext cx="2432919" cy="1021556"/>
          </a:xfrm>
          <a:prstGeom prst="roundRect">
            <a:avLst/>
          </a:prstGeom>
          <a:noFill/>
          <a:ln>
            <a:solidFill>
              <a:schemeClr val="bg1"/>
            </a:solidFill>
          </a:ln>
        </p:spPr>
        <p:txBody>
          <a:bodyPr wrap="none" rtlCol="0">
            <a:spAutoFit/>
          </a:bodyPr>
          <a:lstStyle>
            <a:defPPr>
              <a:defRPr lang="zh-CN"/>
            </a:defPPr>
            <a:lvl1pPr>
              <a:defRPr sz="2400" b="1">
                <a:solidFill>
                  <a:schemeClr val="bg1"/>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en-US" altLang="zh-CN" sz="5400" dirty="0">
                <a:latin typeface="字魂131号-酷乐潮玩体" panose="00000500000000000000" pitchFamily="2" charset="-122"/>
                <a:ea typeface="字魂131号-酷乐潮玩体" panose="00000500000000000000" pitchFamily="2" charset="-122"/>
              </a:rPr>
              <a:t>CÂU 5</a:t>
            </a:r>
            <a:endParaRPr lang="zh-CN" altLang="en-US" sz="5400" dirty="0">
              <a:latin typeface="字魂131号-酷乐潮玩体" panose="00000500000000000000" pitchFamily="2" charset="-122"/>
              <a:ea typeface="字魂131号-酷乐潮玩体" panose="00000500000000000000" pitchFamily="2" charset="-122"/>
            </a:endParaRPr>
          </a:p>
        </p:txBody>
      </p:sp>
      <p:sp>
        <p:nvSpPr>
          <p:cNvPr id="10" name="PA-文本框 2">
            <a:extLst>
              <a:ext uri="{FF2B5EF4-FFF2-40B4-BE49-F238E27FC236}">
                <a16:creationId xmlns:a16="http://schemas.microsoft.com/office/drawing/2014/main" id="{BD0579EF-38BD-814D-98A5-FABEFDD57A84}"/>
              </a:ext>
            </a:extLst>
          </p:cNvPr>
          <p:cNvSpPr txBox="1"/>
          <p:nvPr>
            <p:custDataLst>
              <p:tags r:id="rId2"/>
            </p:custDataLst>
          </p:nvPr>
        </p:nvSpPr>
        <p:spPr>
          <a:xfrm>
            <a:off x="4765324" y="1948156"/>
            <a:ext cx="6665607" cy="1548757"/>
          </a:xfrm>
          <a:prstGeom prst="rect">
            <a:avLst/>
          </a:prstGeom>
          <a:noFill/>
        </p:spPr>
        <p:txBody>
          <a:bodyPr wrap="none" rtlCol="0">
            <a:spAutoFit/>
          </a:bodyPr>
          <a:lstStyle/>
          <a:p>
            <a:pPr algn="ctr">
              <a:lnSpc>
                <a:spcPct val="150000"/>
              </a:lnSpc>
            </a:pPr>
            <a:r>
              <a:rPr lang="en-US" altLang="zh-CN"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40 </a:t>
            </a:r>
            <a:r>
              <a:rPr lang="en-US" altLang="zh-CN" sz="7200" b="1"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bớt</a:t>
            </a:r>
            <a:r>
              <a:rPr lang="en-US" altLang="zh-CN"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5 </a:t>
            </a:r>
            <a:r>
              <a:rPr lang="en-US" altLang="zh-CN" sz="7200" b="1"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đơn</a:t>
            </a:r>
            <a:r>
              <a:rPr lang="en-US" altLang="zh-CN"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 </a:t>
            </a:r>
            <a:r>
              <a:rPr lang="en-US" altLang="zh-CN" sz="7200" b="1" dirty="0" err="1">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rPr>
              <a:t>vị</a:t>
            </a:r>
            <a:endParaRPr lang="zh-CN" altLang="en-US" sz="7200" b="1" dirty="0">
              <a:solidFill>
                <a:schemeClr val="bg1"/>
              </a:solidFill>
              <a:latin typeface="Cambria" panose="02040503050406030204" pitchFamily="18" charset="0"/>
              <a:ea typeface="字魂131号-酷乐潮玩体" panose="00000500000000000000" pitchFamily="2" charset="-122"/>
              <a:cs typeface="阿里巴巴普惠体" panose="00020600040101010101" pitchFamily="18" charset="-122"/>
            </a:endParaRPr>
          </a:p>
        </p:txBody>
      </p:sp>
      <p:sp>
        <p:nvSpPr>
          <p:cNvPr id="11" name="Oval 10">
            <a:extLst>
              <a:ext uri="{FF2B5EF4-FFF2-40B4-BE49-F238E27FC236}">
                <a16:creationId xmlns:a16="http://schemas.microsoft.com/office/drawing/2014/main" id="{60FF7A24-B1C2-F643-A38E-BC7AE75DEC9B}"/>
              </a:ext>
            </a:extLst>
          </p:cNvPr>
          <p:cNvSpPr/>
          <p:nvPr/>
        </p:nvSpPr>
        <p:spPr>
          <a:xfrm>
            <a:off x="6741024" y="3755238"/>
            <a:ext cx="2714205" cy="23317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8000" dirty="0">
                <a:solidFill>
                  <a:srgbClr val="FFC000"/>
                </a:solidFill>
                <a:latin typeface="#9SLIDE03 SFU FUTURA_05 EXTRABO" pitchFamily="2" charset="77"/>
              </a:rPr>
              <a:t>35</a:t>
            </a:r>
            <a:endParaRPr lang="en-VN" sz="8800" dirty="0">
              <a:solidFill>
                <a:srgbClr val="FFC000"/>
              </a:solidFill>
              <a:latin typeface="#9SLIDE03 SFU FUTURA_05 EXTRABO" pitchFamily="2" charset="77"/>
            </a:endParaRPr>
          </a:p>
        </p:txBody>
      </p:sp>
      <p:pic>
        <p:nvPicPr>
          <p:cNvPr id="12" name="图片 7">
            <a:extLst>
              <a:ext uri="{FF2B5EF4-FFF2-40B4-BE49-F238E27FC236}">
                <a16:creationId xmlns:a16="http://schemas.microsoft.com/office/drawing/2014/main" id="{A68DC82F-9DFB-214E-AE06-5A4CB31EC23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37981" y="2208300"/>
            <a:ext cx="4397579" cy="4397579"/>
          </a:xfrm>
          <a:prstGeom prst="rect">
            <a:avLst/>
          </a:prstGeom>
        </p:spPr>
      </p:pic>
      <p:pic>
        <p:nvPicPr>
          <p:cNvPr id="13" name="Picture 12">
            <a:extLst>
              <a:ext uri="{FF2B5EF4-FFF2-40B4-BE49-F238E27FC236}">
                <a16:creationId xmlns:a16="http://schemas.microsoft.com/office/drawing/2014/main" id="{7EA028A1-0B77-8746-8701-D3DD4D16A15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353312" y="4667234"/>
            <a:ext cx="1301882" cy="1284524"/>
          </a:xfrm>
          <a:prstGeom prst="rect">
            <a:avLst/>
          </a:prstGeom>
        </p:spPr>
      </p:pic>
    </p:spTree>
    <p:extLst>
      <p:ext uri="{BB962C8B-B14F-4D97-AF65-F5344CB8AC3E}">
        <p14:creationId xmlns:p14="http://schemas.microsoft.com/office/powerpoint/2010/main" val="372233681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par>
                          <p:cTn id="11" fill="hold">
                            <p:stCondLst>
                              <p:cond delay="500"/>
                            </p:stCondLst>
                            <p:childTnLst>
                              <p:par>
                                <p:cTn id="12" presetID="3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800" decel="100000"/>
                                        <p:tgtEl>
                                          <p:spTgt spid="9"/>
                                        </p:tgtEl>
                                      </p:cBhvr>
                                    </p:animEffect>
                                    <p:anim calcmode="lin" valueType="num">
                                      <p:cBhvr>
                                        <p:cTn id="15" dur="800" decel="100000" fill="hold"/>
                                        <p:tgtEl>
                                          <p:spTgt spid="9"/>
                                        </p:tgtEl>
                                        <p:attrNameLst>
                                          <p:attrName>style.rotation</p:attrName>
                                        </p:attrNameLst>
                                      </p:cBhvr>
                                      <p:tavLst>
                                        <p:tav tm="0">
                                          <p:val>
                                            <p:fltVal val="-90"/>
                                          </p:val>
                                        </p:tav>
                                        <p:tav tm="100000">
                                          <p:val>
                                            <p:fltVal val="0"/>
                                          </p:val>
                                        </p:tav>
                                      </p:tavLst>
                                    </p:anim>
                                    <p:anim calcmode="lin" valueType="num">
                                      <p:cBhvr>
                                        <p:cTn id="16" dur="800" decel="100000" fill="hold"/>
                                        <p:tgtEl>
                                          <p:spTgt spid="9"/>
                                        </p:tgtEl>
                                        <p:attrNameLst>
                                          <p:attrName>ppt_x</p:attrName>
                                        </p:attrNameLst>
                                      </p:cBhvr>
                                      <p:tavLst>
                                        <p:tav tm="0">
                                          <p:val>
                                            <p:strVal val="#ppt_x+0.4"/>
                                          </p:val>
                                        </p:tav>
                                        <p:tav tm="100000">
                                          <p:val>
                                            <p:strVal val="#ppt_x-0.05"/>
                                          </p:val>
                                        </p:tav>
                                      </p:tavLst>
                                    </p:anim>
                                    <p:anim calcmode="lin" valueType="num">
                                      <p:cBhvr>
                                        <p:cTn id="17" dur="800" decel="100000" fill="hold"/>
                                        <p:tgtEl>
                                          <p:spTgt spid="9"/>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06374410"/>
</p:tagLst>
</file>

<file path=ppt/tags/tag10.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1.xml><?xml version="1.0" encoding="utf-8"?>
<p:tagLst xmlns:a="http://schemas.openxmlformats.org/drawingml/2006/main" xmlns:r="http://schemas.openxmlformats.org/officeDocument/2006/relationships" xmlns:p="http://schemas.openxmlformats.org/presentationml/2006/main">
  <p:tag name="PA" val="v5.2.11"/>
  <p:tag name="WHOLESPTYPE" val="Shape_SubTitle"/>
</p:tagLst>
</file>

<file path=ppt/tags/tag12.xml><?xml version="1.0" encoding="utf-8"?>
<p:tagLst xmlns:a="http://schemas.openxmlformats.org/drawingml/2006/main" xmlns:r="http://schemas.openxmlformats.org/officeDocument/2006/relationships" xmlns:p="http://schemas.openxmlformats.org/presentationml/2006/main">
  <p:tag name="PA" val="v5.2.11"/>
  <p:tag name="WHOLESPTYPE" val="Shape_Text"/>
</p:tagLst>
</file>

<file path=ppt/tags/tag2.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3.xml><?xml version="1.0" encoding="utf-8"?>
<p:tagLst xmlns:a="http://schemas.openxmlformats.org/drawingml/2006/main" xmlns:r="http://schemas.openxmlformats.org/officeDocument/2006/relationships" xmlns:p="http://schemas.openxmlformats.org/presentationml/2006/main">
  <p:tag name="PA" val="v5.2.11"/>
  <p:tag name="WHOLESPTYPE" val="Shape_SubTitle"/>
</p:tagLst>
</file>

<file path=ppt/tags/tag4.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5.xml><?xml version="1.0" encoding="utf-8"?>
<p:tagLst xmlns:a="http://schemas.openxmlformats.org/drawingml/2006/main" xmlns:r="http://schemas.openxmlformats.org/officeDocument/2006/relationships" xmlns:p="http://schemas.openxmlformats.org/presentationml/2006/main">
  <p:tag name="PA" val="v5.2.11"/>
  <p:tag name="WHOLESPTYPE" val="Shape_SubTitle"/>
</p:tagLst>
</file>

<file path=ppt/tags/tag6.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7.xml><?xml version="1.0" encoding="utf-8"?>
<p:tagLst xmlns:a="http://schemas.openxmlformats.org/drawingml/2006/main" xmlns:r="http://schemas.openxmlformats.org/officeDocument/2006/relationships" xmlns:p="http://schemas.openxmlformats.org/presentationml/2006/main">
  <p:tag name="PA" val="v5.2.11"/>
  <p:tag name="WHOLESPTYPE" val="Shape_SubTitle"/>
</p:tagLst>
</file>

<file path=ppt/tags/tag8.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9.xml><?xml version="1.0" encoding="utf-8"?>
<p:tagLst xmlns:a="http://schemas.openxmlformats.org/drawingml/2006/main" xmlns:r="http://schemas.openxmlformats.org/officeDocument/2006/relationships" xmlns:p="http://schemas.openxmlformats.org/presentationml/2006/main">
  <p:tag name="PA" val="v5.2.11"/>
  <p:tag name="WHOLESPTYPE" val="Shape_SubTitl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TotalTime>
  <Words>443</Words>
  <Application>Microsoft Office PowerPoint</Application>
  <PresentationFormat>Widescreen</PresentationFormat>
  <Paragraphs>121</Paragraphs>
  <Slides>28</Slides>
  <Notes>7</Notes>
  <HiddenSlides>0</HiddenSlides>
  <MMClips>0</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28</vt:i4>
      </vt:variant>
    </vt:vector>
  </HeadingPairs>
  <TitlesOfParts>
    <vt:vector size="52" baseType="lpstr">
      <vt:lpstr>Concert One</vt:lpstr>
      <vt:lpstr>Cooper</vt:lpstr>
      <vt:lpstr>等线</vt:lpstr>
      <vt:lpstr>等线 Light</vt:lpstr>
      <vt:lpstr>PostAntiqua</vt:lpstr>
      <vt:lpstr>Quicksand Medium</vt:lpstr>
      <vt:lpstr>Roboto Mono</vt:lpstr>
      <vt:lpstr>字魂131号-酷乐潮玩体</vt:lpstr>
      <vt:lpstr>字魂160号-檀宋</vt:lpstr>
      <vt:lpstr>阿里巴巴普惠体</vt:lpstr>
      <vt:lpstr>#9SLIDE03 SFU FUTURA_05 EXTRABO</vt:lpstr>
      <vt:lpstr>#9Slide05 SVNKitten</vt:lpstr>
      <vt:lpstr>#9Slide07 Altus</vt:lpstr>
      <vt:lpstr>#9Slide07 Bungee</vt:lpstr>
      <vt:lpstr>#9Slide07 Crocante</vt:lpstr>
      <vt:lpstr>#9Slide07 HoneyCream</vt:lpstr>
      <vt:lpstr>#9SLIDE07 ICIELKONI BLACK</vt:lpstr>
      <vt:lpstr>Arial</vt:lpstr>
      <vt:lpstr>Cambria</vt:lpstr>
      <vt:lpstr>SVN-Newton</vt:lpstr>
      <vt:lpstr>Times New Roman</vt:lpstr>
      <vt:lpstr>Wingdings</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Nhổ cà rốt</vt:lpstr>
      <vt:lpstr>SỐ?</vt:lpstr>
      <vt:lpstr>SỐ ?</vt:lpstr>
      <vt:lpstr>SỐ ?</vt:lpstr>
      <vt:lpstr>SỐ ?</vt:lpstr>
      <vt:lpstr>SỐ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 珊珊</dc:creator>
  <cp:lastModifiedBy>Nguyễn Thị Hồng Linh</cp:lastModifiedBy>
  <cp:revision>74</cp:revision>
  <dcterms:created xsi:type="dcterms:W3CDTF">2022-02-15T01:22:29Z</dcterms:created>
  <dcterms:modified xsi:type="dcterms:W3CDTF">2022-10-29T15:18:56Z</dcterms:modified>
</cp:coreProperties>
</file>