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  <p:sldMasterId id="2147483684" r:id="rId2"/>
  </p:sldMasterIdLst>
  <p:notesMasterIdLst>
    <p:notesMasterId r:id="rId34"/>
  </p:notesMasterIdLst>
  <p:sldIdLst>
    <p:sldId id="293" r:id="rId3"/>
    <p:sldId id="256" r:id="rId4"/>
    <p:sldId id="262" r:id="rId5"/>
    <p:sldId id="294" r:id="rId6"/>
    <p:sldId id="295" r:id="rId7"/>
    <p:sldId id="296" r:id="rId8"/>
    <p:sldId id="316" r:id="rId9"/>
    <p:sldId id="258" r:id="rId10"/>
    <p:sldId id="310" r:id="rId11"/>
    <p:sldId id="306" r:id="rId12"/>
    <p:sldId id="309" r:id="rId13"/>
    <p:sldId id="308" r:id="rId14"/>
    <p:sldId id="307" r:id="rId15"/>
    <p:sldId id="311" r:id="rId16"/>
    <p:sldId id="297" r:id="rId17"/>
    <p:sldId id="312" r:id="rId18"/>
    <p:sldId id="313" r:id="rId19"/>
    <p:sldId id="314" r:id="rId20"/>
    <p:sldId id="301" r:id="rId21"/>
    <p:sldId id="315" r:id="rId22"/>
    <p:sldId id="304" r:id="rId23"/>
    <p:sldId id="287" r:id="rId24"/>
    <p:sldId id="270" r:id="rId25"/>
    <p:sldId id="288" r:id="rId26"/>
    <p:sldId id="317" r:id="rId27"/>
    <p:sldId id="289" r:id="rId28"/>
    <p:sldId id="290" r:id="rId29"/>
    <p:sldId id="318" r:id="rId30"/>
    <p:sldId id="273" r:id="rId31"/>
    <p:sldId id="276" r:id="rId32"/>
    <p:sldId id="277" r:id="rId33"/>
  </p:sldIdLst>
  <p:sldSz cx="12192000" cy="6858000"/>
  <p:notesSz cx="6858000" cy="9144000"/>
  <p:embeddedFontLs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Griffy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Aldrich" panose="020B0604020202020204" charset="0"/>
      <p:regular r:id="rId42"/>
    </p:embeddedFont>
    <p:embeddedFont>
      <p:font typeface="#9Slide07 HoneyCream" pitchFamily="2" charset="0"/>
      <p:regular r:id="rId43"/>
    </p:embeddedFont>
    <p:embeddedFont>
      <p:font typeface="Baloo 2" panose="020B0604020202020204" charset="0"/>
      <p:regular r:id="rId44"/>
      <p:bold r:id="rId45"/>
    </p:embeddedFont>
    <p:embeddedFont>
      <p:font typeface="SVN-Wallington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Abril Fatface" panose="020B0604020202020204" charset="0"/>
      <p:regular r:id="rId55"/>
    </p:embeddedFont>
    <p:embeddedFont>
      <p:font typeface="Gochi Hand" panose="020B0604020202020204" charset="0"/>
      <p:regular r:id="rId56"/>
    </p:embeddedFont>
    <p:embeddedFont>
      <p:font typeface="#9Slide05 Angelline" pitchFamily="2" charset="0"/>
      <p:regular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0AF"/>
    <a:srgbClr val="FAD268"/>
    <a:srgbClr val="C19BC6"/>
    <a:srgbClr val="CF2B75"/>
    <a:srgbClr val="072162"/>
    <a:srgbClr val="3A4A6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0" autoAdjust="0"/>
    <p:restoredTop sz="90099" autoAdjust="0"/>
  </p:normalViewPr>
  <p:slideViewPr>
    <p:cSldViewPr snapToGrid="0">
      <p:cViewPr>
        <p:scale>
          <a:sx n="66" d="100"/>
          <a:sy n="66" d="100"/>
        </p:scale>
        <p:origin x="696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779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171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680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758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825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313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07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681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796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74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đến</a:t>
            </a:r>
            <a:r>
              <a:rPr lang="en-US" dirty="0"/>
              <a:t> 5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zombie,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smtClean="0"/>
              <a:t>zombie. </a:t>
            </a: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tam </a:t>
            </a:r>
            <a:r>
              <a:rPr lang="en-US" baseline="0" dirty="0" err="1" smtClean="0"/>
              <a:t>giác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91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mặt cười xanh để quay lại màn hình chính</a:t>
            </a:r>
          </a:p>
        </p:txBody>
      </p:sp>
    </p:spTree>
    <p:extLst>
      <p:ext uri="{BB962C8B-B14F-4D97-AF65-F5344CB8AC3E}">
        <p14:creationId xmlns:p14="http://schemas.microsoft.com/office/powerpoint/2010/main" val="3752678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mặt cười xanh để quay lại màn hình chính</a:t>
            </a:r>
          </a:p>
        </p:txBody>
      </p:sp>
    </p:spTree>
    <p:extLst>
      <p:ext uri="{BB962C8B-B14F-4D97-AF65-F5344CB8AC3E}">
        <p14:creationId xmlns:p14="http://schemas.microsoft.com/office/powerpoint/2010/main" val="105978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1" name="Google Shape;466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61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01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526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75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490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1" name="TextBox 700">
            <a:extLst>
              <a:ext uri="{FF2B5EF4-FFF2-40B4-BE49-F238E27FC236}">
                <a16:creationId xmlns:a16="http://schemas.microsoft.com/office/drawing/2014/main" id="{BB08A8F4-CF7C-4905-8CFB-AECD87D1BA1D}"/>
              </a:ext>
            </a:extLst>
          </p:cNvPr>
          <p:cNvSpPr txBox="1"/>
          <p:nvPr userDrawn="1"/>
        </p:nvSpPr>
        <p:spPr>
          <a:xfrm>
            <a:off x="10936816" y="125174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38E53867-5F3B-46F0-8148-82AD06349B6B}"/>
              </a:ext>
            </a:extLst>
          </p:cNvPr>
          <p:cNvSpPr txBox="1"/>
          <p:nvPr userDrawn="1"/>
        </p:nvSpPr>
        <p:spPr>
          <a:xfrm>
            <a:off x="0" y="-371695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1_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51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33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67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03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3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2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0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1" name="TextBox 700">
            <a:extLst>
              <a:ext uri="{FF2B5EF4-FFF2-40B4-BE49-F238E27FC236}">
                <a16:creationId xmlns:a16="http://schemas.microsoft.com/office/drawing/2014/main" id="{BB08A8F4-CF7C-4905-8CFB-AECD87D1BA1D}"/>
              </a:ext>
            </a:extLst>
          </p:cNvPr>
          <p:cNvSpPr txBox="1"/>
          <p:nvPr userDrawn="1"/>
        </p:nvSpPr>
        <p:spPr>
          <a:xfrm>
            <a:off x="10936816" y="125174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38E53867-5F3B-46F0-8148-82AD06349B6B}"/>
              </a:ext>
            </a:extLst>
          </p:cNvPr>
          <p:cNvSpPr txBox="1"/>
          <p:nvPr userDrawn="1"/>
        </p:nvSpPr>
        <p:spPr>
          <a:xfrm>
            <a:off x="0" y="-371695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0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0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2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9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8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4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5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5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4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1" name="TextBox 700">
            <a:extLst>
              <a:ext uri="{FF2B5EF4-FFF2-40B4-BE49-F238E27FC236}">
                <a16:creationId xmlns:a16="http://schemas.microsoft.com/office/drawing/2014/main" id="{BB08A8F4-CF7C-4905-8CFB-AECD87D1BA1D}"/>
              </a:ext>
            </a:extLst>
          </p:cNvPr>
          <p:cNvSpPr txBox="1"/>
          <p:nvPr userDrawn="1"/>
        </p:nvSpPr>
        <p:spPr>
          <a:xfrm>
            <a:off x="10936816" y="125174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38E53867-5F3B-46F0-8148-82AD06349B6B}"/>
              </a:ext>
            </a:extLst>
          </p:cNvPr>
          <p:cNvSpPr txBox="1"/>
          <p:nvPr userDrawn="1"/>
        </p:nvSpPr>
        <p:spPr>
          <a:xfrm>
            <a:off x="0" y="-371695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2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39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42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739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13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0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99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303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97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09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1" name="TextBox 700">
            <a:extLst>
              <a:ext uri="{FF2B5EF4-FFF2-40B4-BE49-F238E27FC236}">
                <a16:creationId xmlns:a16="http://schemas.microsoft.com/office/drawing/2014/main" id="{BB08A8F4-CF7C-4905-8CFB-AECD87D1BA1D}"/>
              </a:ext>
            </a:extLst>
          </p:cNvPr>
          <p:cNvSpPr txBox="1"/>
          <p:nvPr userDrawn="1"/>
        </p:nvSpPr>
        <p:spPr>
          <a:xfrm>
            <a:off x="10936816" y="125174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38E53867-5F3B-46F0-8148-82AD06349B6B}"/>
              </a:ext>
            </a:extLst>
          </p:cNvPr>
          <p:cNvSpPr txBox="1"/>
          <p:nvPr userDrawn="1"/>
        </p:nvSpPr>
        <p:spPr>
          <a:xfrm>
            <a:off x="0" y="-371695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4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6863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1751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2960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982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1_015 Timeli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20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69" name="Google Shape;2869;p20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0" name="Google Shape;2870;p20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1" name="Google Shape;2871;p20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2" name="Google Shape;2872;p20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3" name="Google Shape;2873;p20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74" name="Google Shape;2874;p20"/>
          <p:cNvSpPr txBox="1">
            <a:spLocks noGrp="1"/>
          </p:cNvSpPr>
          <p:nvPr>
            <p:ph type="body" idx="6"/>
          </p:nvPr>
        </p:nvSpPr>
        <p:spPr>
          <a:xfrm>
            <a:off x="4156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5" name="Google Shape;2875;p20"/>
          <p:cNvSpPr txBox="1">
            <a:spLocks noGrp="1"/>
          </p:cNvSpPr>
          <p:nvPr>
            <p:ph type="body" idx="7"/>
          </p:nvPr>
        </p:nvSpPr>
        <p:spPr>
          <a:xfrm>
            <a:off x="277537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6" name="Google Shape;2876;p20"/>
          <p:cNvSpPr txBox="1">
            <a:spLocks noGrp="1"/>
          </p:cNvSpPr>
          <p:nvPr>
            <p:ph type="body" idx="8"/>
          </p:nvPr>
        </p:nvSpPr>
        <p:spPr>
          <a:xfrm>
            <a:off x="513515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7" name="Google Shape;2877;p20"/>
          <p:cNvSpPr txBox="1">
            <a:spLocks noGrp="1"/>
          </p:cNvSpPr>
          <p:nvPr>
            <p:ph type="body" idx="9"/>
          </p:nvPr>
        </p:nvSpPr>
        <p:spPr>
          <a:xfrm>
            <a:off x="749492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8" name="Google Shape;2878;p20"/>
          <p:cNvSpPr txBox="1">
            <a:spLocks noGrp="1"/>
          </p:cNvSpPr>
          <p:nvPr>
            <p:ph type="body" idx="13"/>
          </p:nvPr>
        </p:nvSpPr>
        <p:spPr>
          <a:xfrm>
            <a:off x="98547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46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1_015 Timeli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20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69" name="Google Shape;2869;p20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0" name="Google Shape;2870;p20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1" name="Google Shape;2871;p20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2" name="Google Shape;2872;p20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3" name="Google Shape;2873;p20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74" name="Google Shape;2874;p20"/>
          <p:cNvSpPr txBox="1">
            <a:spLocks noGrp="1"/>
          </p:cNvSpPr>
          <p:nvPr>
            <p:ph type="body" idx="6"/>
          </p:nvPr>
        </p:nvSpPr>
        <p:spPr>
          <a:xfrm>
            <a:off x="4156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5" name="Google Shape;2875;p20"/>
          <p:cNvSpPr txBox="1">
            <a:spLocks noGrp="1"/>
          </p:cNvSpPr>
          <p:nvPr>
            <p:ph type="body" idx="7"/>
          </p:nvPr>
        </p:nvSpPr>
        <p:spPr>
          <a:xfrm>
            <a:off x="277537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6" name="Google Shape;2876;p20"/>
          <p:cNvSpPr txBox="1">
            <a:spLocks noGrp="1"/>
          </p:cNvSpPr>
          <p:nvPr>
            <p:ph type="body" idx="8"/>
          </p:nvPr>
        </p:nvSpPr>
        <p:spPr>
          <a:xfrm>
            <a:off x="513515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7" name="Google Shape;2877;p20"/>
          <p:cNvSpPr txBox="1">
            <a:spLocks noGrp="1"/>
          </p:cNvSpPr>
          <p:nvPr>
            <p:ph type="body" idx="9"/>
          </p:nvPr>
        </p:nvSpPr>
        <p:spPr>
          <a:xfrm>
            <a:off x="749492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8" name="Google Shape;2878;p20"/>
          <p:cNvSpPr txBox="1">
            <a:spLocks noGrp="1"/>
          </p:cNvSpPr>
          <p:nvPr>
            <p:ph type="body" idx="13"/>
          </p:nvPr>
        </p:nvSpPr>
        <p:spPr>
          <a:xfrm>
            <a:off x="98547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03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D0D0505-D11F-4703-BB64-936817B84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58" y="1218910"/>
            <a:ext cx="5829161" cy="5652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14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1" name="TextBox 700">
            <a:extLst>
              <a:ext uri="{FF2B5EF4-FFF2-40B4-BE49-F238E27FC236}">
                <a16:creationId xmlns:a16="http://schemas.microsoft.com/office/drawing/2014/main" id="{BB08A8F4-CF7C-4905-8CFB-AECD87D1BA1D}"/>
              </a:ext>
            </a:extLst>
          </p:cNvPr>
          <p:cNvSpPr txBox="1"/>
          <p:nvPr userDrawn="1"/>
        </p:nvSpPr>
        <p:spPr>
          <a:xfrm>
            <a:off x="10936816" y="125174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38E53867-5F3B-46F0-8148-82AD06349B6B}"/>
              </a:ext>
            </a:extLst>
          </p:cNvPr>
          <p:cNvSpPr txBox="1"/>
          <p:nvPr userDrawn="1"/>
        </p:nvSpPr>
        <p:spPr>
          <a:xfrm>
            <a:off x="0" y="-371695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03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3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70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6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1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95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18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CUSTOM_18_1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113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78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58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6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9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16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89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1_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73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32B36-79D0-468E-BADD-0B36A86EAE09}"/>
              </a:ext>
            </a:extLst>
          </p:cNvPr>
          <p:cNvSpPr txBox="1"/>
          <p:nvPr userDrawn="1"/>
        </p:nvSpPr>
        <p:spPr>
          <a:xfrm>
            <a:off x="11083636" y="68807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B7205F-8E67-4CD6-AA59-18DBE9444348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76" y="674232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08B91B-C802-4D0F-BD16-892F12835B59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62" y="-2093755"/>
            <a:ext cx="999728" cy="170005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33" r:id="rId2"/>
    <p:sldLayoutId id="2147483732" r:id="rId3"/>
    <p:sldLayoutId id="2147483728" r:id="rId4"/>
    <p:sldLayoutId id="2147483709" r:id="rId5"/>
    <p:sldLayoutId id="2147483650" r:id="rId6"/>
    <p:sldLayoutId id="2147483651" r:id="rId7"/>
    <p:sldLayoutId id="2147483708" r:id="rId8"/>
    <p:sldLayoutId id="2147483653" r:id="rId9"/>
    <p:sldLayoutId id="2147483707" r:id="rId10"/>
    <p:sldLayoutId id="2147483654" r:id="rId11"/>
    <p:sldLayoutId id="2147483739" r:id="rId12"/>
    <p:sldLayoutId id="2147483738" r:id="rId13"/>
    <p:sldLayoutId id="2147483731" r:id="rId14"/>
    <p:sldLayoutId id="2147483729" r:id="rId15"/>
    <p:sldLayoutId id="2147483706" r:id="rId16"/>
    <p:sldLayoutId id="2147483705" r:id="rId17"/>
    <p:sldLayoutId id="2147483704" r:id="rId18"/>
    <p:sldLayoutId id="2147483703" r:id="rId19"/>
    <p:sldLayoutId id="2147483702" r:id="rId20"/>
    <p:sldLayoutId id="2147483697" r:id="rId21"/>
    <p:sldLayoutId id="2147483696" r:id="rId22"/>
    <p:sldLayoutId id="2147483656" r:id="rId23"/>
    <p:sldLayoutId id="2147483717" r:id="rId24"/>
    <p:sldLayoutId id="2147483713" r:id="rId25"/>
    <p:sldLayoutId id="2147483712" r:id="rId26"/>
    <p:sldLayoutId id="2147483711" r:id="rId27"/>
    <p:sldLayoutId id="2147483710" r:id="rId28"/>
    <p:sldLayoutId id="2147483657" r:id="rId29"/>
    <p:sldLayoutId id="2147483737" r:id="rId30"/>
    <p:sldLayoutId id="2147483736" r:id="rId31"/>
    <p:sldLayoutId id="2147483735" r:id="rId32"/>
    <p:sldLayoutId id="2147483734" r:id="rId33"/>
    <p:sldLayoutId id="2147483730" r:id="rId34"/>
    <p:sldLayoutId id="2147483701" r:id="rId35"/>
    <p:sldLayoutId id="2147483700" r:id="rId36"/>
    <p:sldLayoutId id="2147483699" r:id="rId37"/>
    <p:sldLayoutId id="2147483698" r:id="rId38"/>
    <p:sldLayoutId id="2147483663" r:id="rId39"/>
    <p:sldLayoutId id="2147483723" r:id="rId40"/>
    <p:sldLayoutId id="2147483722" r:id="rId41"/>
    <p:sldLayoutId id="2147483721" r:id="rId42"/>
    <p:sldLayoutId id="2147483720" r:id="rId43"/>
    <p:sldLayoutId id="2147483719" r:id="rId44"/>
    <p:sldLayoutId id="2147483718" r:id="rId45"/>
    <p:sldLayoutId id="2147483668" r:id="rId46"/>
    <p:sldLayoutId id="2147483669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04D0-D7E2-4563-AEFA-F50DF77A8FC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339FA6-FF41-4D3E-8F15-ADF8B046CB54}"/>
              </a:ext>
            </a:extLst>
          </p:cNvPr>
          <p:cNvSpPr txBox="1">
            <a:spLocks/>
          </p:cNvSpPr>
          <p:nvPr userDrawn="1"/>
        </p:nvSpPr>
        <p:spPr>
          <a:xfrm>
            <a:off x="1034380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432818"/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rgbClr val="43281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8A0BE-46B8-4AF3-9E88-17527C04789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76" y="6742322"/>
            <a:ext cx="1152128" cy="19592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997205-D99A-43CF-A901-7A26C5A65FD6}"/>
              </a:ext>
            </a:extLst>
          </p:cNvPr>
          <p:cNvSpPr txBox="1">
            <a:spLocks/>
          </p:cNvSpPr>
          <p:nvPr userDrawn="1"/>
        </p:nvSpPr>
        <p:spPr>
          <a:xfrm>
            <a:off x="1884916" y="83078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E973E1-9EC2-436E-86CC-CA8AF02B279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62" y="-2093755"/>
            <a:ext cx="999728" cy="17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7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27" r:id="rId9"/>
    <p:sldLayoutId id="2147483726" r:id="rId10"/>
    <p:sldLayoutId id="2147483725" r:id="rId11"/>
    <p:sldLayoutId id="2147483724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slide" Target="slide28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5" Type="http://schemas.microsoft.com/office/2007/relationships/hdphoto" Target="../media/hdphoto2.wdp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24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0.jpeg"/><Relationship Id="rId10" Type="http://schemas.openxmlformats.org/officeDocument/2006/relationships/image" Target="../media/image21.gif"/><Relationship Id="rId19" Type="http://schemas.openxmlformats.org/officeDocument/2006/relationships/slide" Target="slide27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24.xml"/><Relationship Id="rId22" Type="http://schemas.openxmlformats.org/officeDocument/2006/relationships/image" Target="../media/image29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2D586-8AAD-4036-A725-340A040F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11" y="5346441"/>
            <a:ext cx="784805" cy="139959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8043" y="0"/>
            <a:ext cx="7940351" cy="7940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517" y="974400"/>
            <a:ext cx="8650974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5">
            <a:extLst>
              <a:ext uri="{FF2B5EF4-FFF2-40B4-BE49-F238E27FC236}">
                <a16:creationId xmlns:a16="http://schemas.microsoft.com/office/drawing/2014/main" id="{E9F89C60-AA58-4663-BE63-A3B1D740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1778">
            <a:off x="181755" y="69670"/>
            <a:ext cx="520356" cy="1165815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273" y="781340"/>
            <a:ext cx="6356906" cy="6356906"/>
          </a:xfrm>
          <a:prstGeom prst="rect">
            <a:avLst/>
          </a:prstGeom>
        </p:spPr>
      </p:pic>
      <p:grpSp>
        <p:nvGrpSpPr>
          <p:cNvPr id="7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8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16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4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120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131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142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146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Oval Callout 150"/>
          <p:cNvSpPr/>
          <p:nvPr/>
        </p:nvSpPr>
        <p:spPr>
          <a:xfrm>
            <a:off x="4316853" y="750164"/>
            <a:ext cx="6178775" cy="4605480"/>
          </a:xfrm>
          <a:prstGeom prst="wedgeEllipseCallout">
            <a:avLst>
              <a:gd name="adj1" fmla="val -61259"/>
              <a:gd name="adj2" fmla="val -31190"/>
            </a:avLst>
          </a:prstGeom>
          <a:solidFill>
            <a:srgbClr val="072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0831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5">
            <a:extLst>
              <a:ext uri="{FF2B5EF4-FFF2-40B4-BE49-F238E27FC236}">
                <a16:creationId xmlns:a16="http://schemas.microsoft.com/office/drawing/2014/main" id="{E9F89C60-AA58-4663-BE63-A3B1D740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1778">
            <a:off x="181755" y="69670"/>
            <a:ext cx="520356" cy="1165815"/>
          </a:xfrm>
          <a:prstGeom prst="rect">
            <a:avLst/>
          </a:prstGeom>
        </p:spPr>
      </p:pic>
      <p:grpSp>
        <p:nvGrpSpPr>
          <p:cNvPr id="7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8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16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4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120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131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142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146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Rounded Rectangular Callout 150"/>
          <p:cNvSpPr/>
          <p:nvPr/>
        </p:nvSpPr>
        <p:spPr>
          <a:xfrm>
            <a:off x="4838552" y="771259"/>
            <a:ext cx="6178775" cy="2905330"/>
          </a:xfrm>
          <a:prstGeom prst="wedgeRoundRectCallout">
            <a:avLst>
              <a:gd name="adj1" fmla="val -74577"/>
              <a:gd name="adj2" fmla="val 28924"/>
              <a:gd name="adj3" fmla="val 16667"/>
            </a:avLst>
          </a:prstGeom>
          <a:solidFill>
            <a:srgbClr val="072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2" name="图片 26">
            <a:extLst>
              <a:ext uri="{FF2B5EF4-FFF2-40B4-BE49-F238E27FC236}">
                <a16:creationId xmlns:a16="http://schemas.microsoft.com/office/drawing/2014/main" id="{42A76854-B3E7-4CE0-B802-B49E9C1C4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279" y="3104096"/>
            <a:ext cx="6513576" cy="42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6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5">
            <a:extLst>
              <a:ext uri="{FF2B5EF4-FFF2-40B4-BE49-F238E27FC236}">
                <a16:creationId xmlns:a16="http://schemas.microsoft.com/office/drawing/2014/main" id="{E9F89C60-AA58-4663-BE63-A3B1D740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1778">
            <a:off x="181755" y="69670"/>
            <a:ext cx="520356" cy="1165815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273" y="781340"/>
            <a:ext cx="6356906" cy="6356906"/>
          </a:xfrm>
          <a:prstGeom prst="rect">
            <a:avLst/>
          </a:prstGeom>
        </p:spPr>
      </p:pic>
      <p:grpSp>
        <p:nvGrpSpPr>
          <p:cNvPr id="7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8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16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4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120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131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142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146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Oval Callout 150"/>
          <p:cNvSpPr/>
          <p:nvPr/>
        </p:nvSpPr>
        <p:spPr>
          <a:xfrm>
            <a:off x="4363626" y="731059"/>
            <a:ext cx="6178775" cy="4605480"/>
          </a:xfrm>
          <a:prstGeom prst="wedgeEllipseCallout">
            <a:avLst>
              <a:gd name="adj1" fmla="val -61259"/>
              <a:gd name="adj2" fmla="val -31190"/>
            </a:avLst>
          </a:prstGeom>
          <a:solidFill>
            <a:srgbClr val="072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7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5">
            <a:extLst>
              <a:ext uri="{FF2B5EF4-FFF2-40B4-BE49-F238E27FC236}">
                <a16:creationId xmlns:a16="http://schemas.microsoft.com/office/drawing/2014/main" id="{E9F89C60-AA58-4663-BE63-A3B1D740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1778">
            <a:off x="181755" y="69670"/>
            <a:ext cx="520356" cy="1165815"/>
          </a:xfrm>
          <a:prstGeom prst="rect">
            <a:avLst/>
          </a:prstGeom>
        </p:spPr>
      </p:pic>
      <p:grpSp>
        <p:nvGrpSpPr>
          <p:cNvPr id="7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8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16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4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120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131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142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146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Rounded Rectangular Callout 150"/>
          <p:cNvSpPr/>
          <p:nvPr/>
        </p:nvSpPr>
        <p:spPr>
          <a:xfrm>
            <a:off x="3912015" y="833706"/>
            <a:ext cx="6178775" cy="2374759"/>
          </a:xfrm>
          <a:prstGeom prst="wedgeRoundRectCallout">
            <a:avLst>
              <a:gd name="adj1" fmla="val -68086"/>
              <a:gd name="adj2" fmla="val 66078"/>
              <a:gd name="adj3" fmla="val 16667"/>
            </a:avLst>
          </a:prstGeom>
          <a:solidFill>
            <a:srgbClr val="072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0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2" name="图片 26">
            <a:extLst>
              <a:ext uri="{FF2B5EF4-FFF2-40B4-BE49-F238E27FC236}">
                <a16:creationId xmlns:a16="http://schemas.microsoft.com/office/drawing/2014/main" id="{42A76854-B3E7-4CE0-B802-B49E9C1C4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279" y="3104096"/>
            <a:ext cx="6513576" cy="42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6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7810D18F-E425-4E49-9909-E4DBDB901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3427604" cy="1049065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006CE97D-3BF0-47B9-9907-E2D26E18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3" y="473769"/>
            <a:ext cx="3223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 u="sng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1DD1B25D-7188-4F3F-AE20-CC92F570B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62961" y="1630092"/>
            <a:ext cx="8569207" cy="2224401"/>
            <a:chOff x="2162961" y="1630092"/>
            <a:chExt cx="7603871" cy="1951399"/>
          </a:xfrm>
        </p:grpSpPr>
        <p:sp>
          <p:nvSpPr>
            <p:cNvPr id="8" name="Rectangle 7"/>
            <p:cNvSpPr/>
            <p:nvPr/>
          </p:nvSpPr>
          <p:spPr>
            <a:xfrm>
              <a:off x="2162961" y="2336301"/>
              <a:ext cx="1076172" cy="98824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  <a:endParaRPr lang="en-GB" sz="4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42333" y="2336301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690660" y="2336301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416969" y="2830421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753727" y="2830421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03157" y="1642499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72622" y="1630092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iảm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62961" y="3629435"/>
            <a:ext cx="8569207" cy="2275543"/>
            <a:chOff x="2162961" y="3629434"/>
            <a:chExt cx="7603871" cy="1938992"/>
          </a:xfrm>
        </p:grpSpPr>
        <p:sp>
          <p:nvSpPr>
            <p:cNvPr id="49" name="Rectangle 48"/>
            <p:cNvSpPr/>
            <p:nvPr/>
          </p:nvSpPr>
          <p:spPr>
            <a:xfrm>
              <a:off x="2162961" y="4367920"/>
              <a:ext cx="1076172" cy="98824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52</a:t>
              </a:r>
              <a:endParaRPr lang="en-GB" sz="4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42333" y="4367920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90660" y="4367920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416969" y="4862040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53727" y="4862040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03157" y="3641841"/>
              <a:ext cx="1347537" cy="1127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iảm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072622" y="3629434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ấp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863184" y="2435099"/>
            <a:ext cx="1212796" cy="112649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98</a:t>
            </a:r>
            <a:endParaRPr lang="en-GB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12322" y="2435098"/>
            <a:ext cx="1212796" cy="112649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lang="en-GB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9326" y="4485550"/>
            <a:ext cx="1237501" cy="117031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lang="en-GB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12322" y="4485550"/>
            <a:ext cx="1212796" cy="119335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  <a:endParaRPr lang="en-GB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09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299285" y="34422"/>
            <a:ext cx="3208420" cy="839622"/>
            <a:chOff x="482438" y="120209"/>
            <a:chExt cx="3959067" cy="1049484"/>
          </a:xfrm>
        </p:grpSpPr>
        <p:grpSp>
          <p:nvGrpSpPr>
            <p:cNvPr id="30" name="Group 29"/>
            <p:cNvGrpSpPr/>
            <p:nvPr/>
          </p:nvGrpSpPr>
          <p:grpSpPr>
            <a:xfrm>
              <a:off x="664041" y="120209"/>
              <a:ext cx="3777464" cy="1049484"/>
              <a:chOff x="248028" y="445706"/>
              <a:chExt cx="5855001" cy="1049484"/>
            </a:xfrm>
          </p:grpSpPr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E0FF809C-5C34-42DF-8835-2180AFF1E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028" y="446125"/>
                <a:ext cx="5855001" cy="1049065"/>
              </a:xfrm>
              <a:prstGeom prst="rect">
                <a:avLst/>
              </a:prstGeom>
            </p:spPr>
          </p:pic>
          <p:sp>
            <p:nvSpPr>
              <p:cNvPr id="33" name="Text Box 32">
                <a:extLst>
                  <a:ext uri="{FF2B5EF4-FFF2-40B4-BE49-F238E27FC236}">
                    <a16:creationId xmlns:a16="http://schemas.microsoft.com/office/drawing/2014/main" id="{61AD1988-564F-4103-8198-8D6C1D3EC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328" y="445706"/>
                <a:ext cx="5486399" cy="961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4400" b="1" dirty="0" err="1">
                    <a:solidFill>
                      <a:srgbClr val="CF2B7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altLang="en-US" sz="4400" b="1" dirty="0">
                    <a:solidFill>
                      <a:srgbClr val="CF2B7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r>
                  <a:rPr lang="en-US" altLang="en-US" sz="4400" b="1" dirty="0" smtClean="0">
                    <a:solidFill>
                      <a:srgbClr val="CF2B7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altLang="en-US" sz="4400" b="1" dirty="0">
                  <a:solidFill>
                    <a:srgbClr val="CF2B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1" name="Picture 15">
              <a:extLst>
                <a:ext uri="{FF2B5EF4-FFF2-40B4-BE49-F238E27FC236}">
                  <a16:creationId xmlns:a16="http://schemas.microsoft.com/office/drawing/2014/main" id="{005D177A-77B7-4E9D-8882-BBBA4CE2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988839">
              <a:off x="482438" y="145761"/>
              <a:ext cx="363205" cy="88580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52322" y="932426"/>
            <a:ext cx="11863215" cy="2032571"/>
            <a:chOff x="152322" y="997147"/>
            <a:chExt cx="11911341" cy="2032571"/>
          </a:xfrm>
        </p:grpSpPr>
        <p:sp>
          <p:nvSpPr>
            <p:cNvPr id="2" name="Rounded Rectangle 1"/>
            <p:cNvSpPr/>
            <p:nvPr/>
          </p:nvSpPr>
          <p:spPr>
            <a:xfrm>
              <a:off x="152322" y="997147"/>
              <a:ext cx="11911341" cy="1714522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7216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0659" y="1090726"/>
              <a:ext cx="1178300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0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30 đồng vàng. Khi đi qua mỗi ngã rẽ (như hình vẽ), số đồng vàng của Rô-bốt sẽ thay đổi theo phép tính ghi ở con đường Rô-bốt sẽ đi qua. Tìm đường đi để Rô-bốt có 40 đồng vàng?</a:t>
              </a:r>
              <a:br>
                <a:rPr lang="vi-VN" sz="30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lang="en-GB" sz="3000" b="1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074" y="2795397"/>
            <a:ext cx="8774484" cy="38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3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48" y="414973"/>
            <a:ext cx="10468894" cy="58254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79495" y="2775284"/>
            <a:ext cx="561473" cy="304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03574" y="1491916"/>
            <a:ext cx="245352" cy="621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48926" y="1347537"/>
            <a:ext cx="850233" cy="1443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839199" y="2113548"/>
            <a:ext cx="1227221" cy="1443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969689" y="808628"/>
            <a:ext cx="904352" cy="683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10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35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299285" y="24478"/>
            <a:ext cx="3208420" cy="849566"/>
            <a:chOff x="482438" y="107780"/>
            <a:chExt cx="3959067" cy="1061913"/>
          </a:xfrm>
        </p:grpSpPr>
        <p:grpSp>
          <p:nvGrpSpPr>
            <p:cNvPr id="30" name="Group 29"/>
            <p:cNvGrpSpPr/>
            <p:nvPr/>
          </p:nvGrpSpPr>
          <p:grpSpPr>
            <a:xfrm>
              <a:off x="664041" y="107780"/>
              <a:ext cx="3777464" cy="1061913"/>
              <a:chOff x="248028" y="433277"/>
              <a:chExt cx="5855001" cy="1061913"/>
            </a:xfrm>
          </p:grpSpPr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E0FF809C-5C34-42DF-8835-2180AFF1E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8028" y="446125"/>
                <a:ext cx="5855001" cy="1049065"/>
              </a:xfrm>
              <a:prstGeom prst="rect">
                <a:avLst/>
              </a:prstGeom>
            </p:spPr>
          </p:pic>
          <p:sp>
            <p:nvSpPr>
              <p:cNvPr id="33" name="Text Box 32">
                <a:extLst>
                  <a:ext uri="{FF2B5EF4-FFF2-40B4-BE49-F238E27FC236}">
                    <a16:creationId xmlns:a16="http://schemas.microsoft.com/office/drawing/2014/main" id="{61AD1988-564F-4103-8198-8D6C1D3EC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328" y="433277"/>
                <a:ext cx="5486399" cy="961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4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alt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alt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1" name="Picture 15">
              <a:extLst>
                <a:ext uri="{FF2B5EF4-FFF2-40B4-BE49-F238E27FC236}">
                  <a16:creationId xmlns:a16="http://schemas.microsoft.com/office/drawing/2014/main" id="{005D177A-77B7-4E9D-8882-BBBA4CE2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988839">
              <a:off x="482438" y="145761"/>
              <a:ext cx="363205" cy="88580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52322" y="932426"/>
            <a:ext cx="11863215" cy="1714522"/>
            <a:chOff x="152322" y="997147"/>
            <a:chExt cx="11911341" cy="1714522"/>
          </a:xfrm>
        </p:grpSpPr>
        <p:sp>
          <p:nvSpPr>
            <p:cNvPr id="2" name="Rounded Rectangle 1"/>
            <p:cNvSpPr/>
            <p:nvPr/>
          </p:nvSpPr>
          <p:spPr>
            <a:xfrm>
              <a:off x="152322" y="997147"/>
              <a:ext cx="11911341" cy="1714522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7216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0659" y="1090726"/>
              <a:ext cx="1178300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000" b="1" dirty="0">
                  <a:solidFill>
                    <a:schemeClr val="accent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có 28 cây bút màu. Sau khóa học vẽ, số cây bút màu còn lại của Mai so với lúc đầu giảm đi 4 lần. Hỏi Mai còn lại bao nhiêu cây bút màu</a:t>
              </a:r>
              <a:r>
                <a:rPr lang="vi-VN" sz="3000" b="1" dirty="0" smtClean="0">
                  <a:solidFill>
                    <a:schemeClr val="accent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oogle Shape;2125;p11"/>
          <p:cNvGrpSpPr/>
          <p:nvPr/>
        </p:nvGrpSpPr>
        <p:grpSpPr>
          <a:xfrm rot="-3195591">
            <a:off x="5581349" y="2009220"/>
            <a:ext cx="3638669" cy="4122886"/>
            <a:chOff x="2776676" y="1854071"/>
            <a:chExt cx="3295887" cy="3734488"/>
          </a:xfrm>
        </p:grpSpPr>
        <p:sp>
          <p:nvSpPr>
            <p:cNvPr id="12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2142;p11"/>
          <p:cNvGrpSpPr/>
          <p:nvPr/>
        </p:nvGrpSpPr>
        <p:grpSpPr>
          <a:xfrm>
            <a:off x="10628278" y="2759478"/>
            <a:ext cx="2276794" cy="4064133"/>
            <a:chOff x="7978162" y="1971727"/>
            <a:chExt cx="2062314" cy="3681280"/>
          </a:xfrm>
        </p:grpSpPr>
        <p:sp>
          <p:nvSpPr>
            <p:cNvPr id="20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8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2257;p11"/>
          <p:cNvGrpSpPr/>
          <p:nvPr/>
        </p:nvGrpSpPr>
        <p:grpSpPr>
          <a:xfrm rot="-10132101">
            <a:off x="6336028" y="4197969"/>
            <a:ext cx="1350503" cy="2176552"/>
            <a:chOff x="5781734" y="2919412"/>
            <a:chExt cx="632081" cy="1018700"/>
          </a:xfrm>
        </p:grpSpPr>
        <p:sp>
          <p:nvSpPr>
            <p:cNvPr id="129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140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2295;p11"/>
          <p:cNvGrpSpPr/>
          <p:nvPr/>
        </p:nvGrpSpPr>
        <p:grpSpPr>
          <a:xfrm rot="-2700000">
            <a:off x="7882750" y="5526078"/>
            <a:ext cx="501858" cy="859708"/>
            <a:chOff x="5953125" y="3186112"/>
            <a:chExt cx="283939" cy="486441"/>
          </a:xfrm>
        </p:grpSpPr>
        <p:sp>
          <p:nvSpPr>
            <p:cNvPr id="151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2299;p11"/>
          <p:cNvGrpSpPr/>
          <p:nvPr/>
        </p:nvGrpSpPr>
        <p:grpSpPr>
          <a:xfrm>
            <a:off x="8247407" y="3191437"/>
            <a:ext cx="809446" cy="861588"/>
            <a:chOff x="5867114" y="3186397"/>
            <a:chExt cx="457961" cy="487489"/>
          </a:xfrm>
        </p:grpSpPr>
        <p:sp>
          <p:nvSpPr>
            <p:cNvPr id="155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0" name="图片 26">
            <a:extLst>
              <a:ext uri="{FF2B5EF4-FFF2-40B4-BE49-F238E27FC236}">
                <a16:creationId xmlns:a16="http://schemas.microsoft.com/office/drawing/2014/main" id="{42A76854-B3E7-4CE0-B802-B49E9C1C4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279" y="3104096"/>
            <a:ext cx="6513576" cy="42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24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0188" y="244643"/>
            <a:ext cx="11863215" cy="1714522"/>
            <a:chOff x="216489" y="1079385"/>
            <a:chExt cx="11911341" cy="1714522"/>
          </a:xfrm>
        </p:grpSpPr>
        <p:sp>
          <p:nvSpPr>
            <p:cNvPr id="2" name="Rounded Rectangle 1"/>
            <p:cNvSpPr/>
            <p:nvPr/>
          </p:nvSpPr>
          <p:spPr>
            <a:xfrm>
              <a:off x="216489" y="1079385"/>
              <a:ext cx="11911341" cy="1714522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7216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16489" y="1169181"/>
              <a:ext cx="1178300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có 28 cây bút màu. Sau khóa học vẽ, số cây bút màu còn lại của Mai so với lúc đầu giảm đi 4 lần. Hỏi Mai còn lại bao nhiêu cây bút màu</a:t>
              </a:r>
              <a:r>
                <a:rPr lang="vi-VN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57342" y="3013927"/>
            <a:ext cx="6354448" cy="3611461"/>
            <a:chOff x="6030057" y="2869549"/>
            <a:chExt cx="6161943" cy="3023102"/>
          </a:xfrm>
        </p:grpSpPr>
        <p:sp>
          <p:nvSpPr>
            <p:cNvPr id="167" name="Rounded Rectangle 166"/>
            <p:cNvSpPr/>
            <p:nvPr/>
          </p:nvSpPr>
          <p:spPr>
            <a:xfrm>
              <a:off x="6030057" y="2869549"/>
              <a:ext cx="6161943" cy="3018617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7216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/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6030057" y="3122662"/>
              <a:ext cx="6161943" cy="2769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endParaRPr lang="en-US" altLang="en-US" sz="3600" b="1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>
                <a:buClrTx/>
              </a:pP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algn="ctr">
                <a:buClrTx/>
              </a:pP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 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4 = 7 (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lvl="0" algn="ctr">
                <a:buClrTx/>
              </a:pP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en-US" sz="3600" b="1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endParaRPr lang="en-US" altLang="en-US" sz="3600" b="1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07216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4196" y="2185018"/>
            <a:ext cx="5586513" cy="3018617"/>
            <a:chOff x="264098" y="2217103"/>
            <a:chExt cx="5586513" cy="3018617"/>
          </a:xfrm>
        </p:grpSpPr>
        <p:grpSp>
          <p:nvGrpSpPr>
            <p:cNvPr id="164" name="Group 163"/>
            <p:cNvGrpSpPr/>
            <p:nvPr/>
          </p:nvGrpSpPr>
          <p:grpSpPr>
            <a:xfrm>
              <a:off x="264098" y="2217103"/>
              <a:ext cx="5586513" cy="3018617"/>
              <a:chOff x="152322" y="997147"/>
              <a:chExt cx="11911341" cy="1714522"/>
            </a:xfrm>
          </p:grpSpPr>
          <p:sp>
            <p:nvSpPr>
              <p:cNvPr id="165" name="Rounded Rectangle 164"/>
              <p:cNvSpPr/>
              <p:nvPr/>
            </p:nvSpPr>
            <p:spPr>
              <a:xfrm>
                <a:off x="152322" y="997147"/>
                <a:ext cx="11911341" cy="1714522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rgbClr val="07216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80659" y="1090726"/>
                <a:ext cx="1178300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vi-VN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63211" y="2543252"/>
              <a:ext cx="5487400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3600" b="1" u="sng" dirty="0" err="1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altLang="en-US" sz="3600" b="1" u="sng" dirty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u="sng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US" altLang="en-US" sz="3600" b="1" u="sng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: 28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endParaRPr lang="en-US" altLang="en-US" sz="3600" b="1" dirty="0" smtClean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: 4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altLang="en-US" sz="3600" b="1" dirty="0" smtClean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: …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en-US" sz="3600" b="1" dirty="0" smtClean="0">
                  <a:solidFill>
                    <a:srgbClr val="07216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altLang="en-US" sz="3600" b="1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7" name="Google Shape;2257;p11"/>
          <p:cNvGrpSpPr/>
          <p:nvPr/>
        </p:nvGrpSpPr>
        <p:grpSpPr>
          <a:xfrm rot="18583231">
            <a:off x="2218115" y="5014090"/>
            <a:ext cx="1021583" cy="1566849"/>
            <a:chOff x="5781734" y="2919412"/>
            <a:chExt cx="632081" cy="1018700"/>
          </a:xfrm>
        </p:grpSpPr>
        <p:sp>
          <p:nvSpPr>
            <p:cNvPr id="17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2295;p11"/>
          <p:cNvGrpSpPr/>
          <p:nvPr/>
        </p:nvGrpSpPr>
        <p:grpSpPr>
          <a:xfrm rot="-2700000">
            <a:off x="3646932" y="5529407"/>
            <a:ext cx="501858" cy="859708"/>
            <a:chOff x="5953125" y="3186112"/>
            <a:chExt cx="283939" cy="486441"/>
          </a:xfrm>
        </p:grpSpPr>
        <p:sp>
          <p:nvSpPr>
            <p:cNvPr id="189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27" y="4949021"/>
            <a:ext cx="2247121" cy="15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905" y="116297"/>
            <a:ext cx="7526969" cy="1162136"/>
            <a:chOff x="44905" y="116297"/>
            <a:chExt cx="6404021" cy="116213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F31CF1D-311C-E864-C66C-B9810538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905" y="446126"/>
              <a:ext cx="6179432" cy="832307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2B1D3BB-ED3C-ACC5-81F0-A5B30699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988839">
              <a:off x="225373" y="116297"/>
              <a:ext cx="363205" cy="885802"/>
            </a:xfrm>
            <a:prstGeom prst="rect">
              <a:avLst/>
            </a:prstGeom>
          </p:spPr>
        </p:pic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9030E037-A0E3-89D2-7700-6813BD5CE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487" y="416659"/>
              <a:ext cx="568143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en-US" sz="5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altLang="en-US" sz="5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altLang="en-US" sz="5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5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5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chia?</a:t>
              </a:r>
              <a:endParaRPr lang="en-US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5" name="TextBox 24">
            <a:extLst>
              <a:ext uri="{FF2B5EF4-FFF2-40B4-BE49-F238E27FC236}">
                <a16:creationId xmlns:a16="http://schemas.microsoft.com/office/drawing/2014/main" id="{51802F24-37B1-2692-F962-5A0B28F88A8C}"/>
              </a:ext>
            </a:extLst>
          </p:cNvPr>
          <p:cNvSpPr txBox="1"/>
          <p:nvPr/>
        </p:nvSpPr>
        <p:spPr>
          <a:xfrm>
            <a:off x="758872" y="5286573"/>
            <a:ext cx="10912798" cy="1237569"/>
          </a:xfrm>
          <a:custGeom>
            <a:avLst/>
            <a:gdLst>
              <a:gd name="connsiteX0" fmla="*/ 0 w 10246690"/>
              <a:gd name="connsiteY0" fmla="*/ 179095 h 1074550"/>
              <a:gd name="connsiteX1" fmla="*/ 179095 w 10246690"/>
              <a:gd name="connsiteY1" fmla="*/ 0 h 1074550"/>
              <a:gd name="connsiteX2" fmla="*/ 10067595 w 10246690"/>
              <a:gd name="connsiteY2" fmla="*/ 0 h 1074550"/>
              <a:gd name="connsiteX3" fmla="*/ 10246690 w 10246690"/>
              <a:gd name="connsiteY3" fmla="*/ 179095 h 1074550"/>
              <a:gd name="connsiteX4" fmla="*/ 10246690 w 10246690"/>
              <a:gd name="connsiteY4" fmla="*/ 895455 h 1074550"/>
              <a:gd name="connsiteX5" fmla="*/ 10067595 w 10246690"/>
              <a:gd name="connsiteY5" fmla="*/ 1074550 h 1074550"/>
              <a:gd name="connsiteX6" fmla="*/ 179095 w 10246690"/>
              <a:gd name="connsiteY6" fmla="*/ 1074550 h 1074550"/>
              <a:gd name="connsiteX7" fmla="*/ 0 w 10246690"/>
              <a:gd name="connsiteY7" fmla="*/ 895455 h 1074550"/>
              <a:gd name="connsiteX8" fmla="*/ 0 w 10246690"/>
              <a:gd name="connsiteY8" fmla="*/ 179095 h 10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46690" h="1074550" fill="none" extrusionOk="0">
                <a:moveTo>
                  <a:pt x="0" y="179095"/>
                </a:moveTo>
                <a:cubicBezTo>
                  <a:pt x="417" y="91460"/>
                  <a:pt x="87609" y="12461"/>
                  <a:pt x="179095" y="0"/>
                </a:cubicBezTo>
                <a:cubicBezTo>
                  <a:pt x="4867985" y="72427"/>
                  <a:pt x="8873545" y="61419"/>
                  <a:pt x="10067595" y="0"/>
                </a:cubicBezTo>
                <a:cubicBezTo>
                  <a:pt x="10165144" y="-9377"/>
                  <a:pt x="10243148" y="79113"/>
                  <a:pt x="10246690" y="179095"/>
                </a:cubicBezTo>
                <a:cubicBezTo>
                  <a:pt x="10286386" y="508593"/>
                  <a:pt x="10309050" y="572770"/>
                  <a:pt x="10246690" y="895455"/>
                </a:cubicBezTo>
                <a:cubicBezTo>
                  <a:pt x="10248929" y="983000"/>
                  <a:pt x="10160600" y="1067929"/>
                  <a:pt x="10067595" y="1074550"/>
                </a:cubicBezTo>
                <a:cubicBezTo>
                  <a:pt x="5582966" y="1104377"/>
                  <a:pt x="4150255" y="995244"/>
                  <a:pt x="179095" y="1074550"/>
                </a:cubicBezTo>
                <a:cubicBezTo>
                  <a:pt x="90250" y="1073412"/>
                  <a:pt x="-12177" y="996774"/>
                  <a:pt x="0" y="895455"/>
                </a:cubicBezTo>
                <a:cubicBezTo>
                  <a:pt x="37749" y="544016"/>
                  <a:pt x="-32546" y="307979"/>
                  <a:pt x="0" y="179095"/>
                </a:cubicBezTo>
                <a:close/>
              </a:path>
              <a:path w="10246690" h="1074550" stroke="0" extrusionOk="0">
                <a:moveTo>
                  <a:pt x="0" y="179095"/>
                </a:moveTo>
                <a:cubicBezTo>
                  <a:pt x="4959" y="81536"/>
                  <a:pt x="83534" y="6980"/>
                  <a:pt x="179095" y="0"/>
                </a:cubicBezTo>
                <a:cubicBezTo>
                  <a:pt x="1301051" y="123000"/>
                  <a:pt x="5300848" y="-96860"/>
                  <a:pt x="10067595" y="0"/>
                </a:cubicBezTo>
                <a:cubicBezTo>
                  <a:pt x="10151582" y="-11374"/>
                  <a:pt x="10249996" y="73519"/>
                  <a:pt x="10246690" y="179095"/>
                </a:cubicBezTo>
                <a:cubicBezTo>
                  <a:pt x="10215292" y="314386"/>
                  <a:pt x="10272137" y="763797"/>
                  <a:pt x="10246690" y="895455"/>
                </a:cubicBezTo>
                <a:cubicBezTo>
                  <a:pt x="10231160" y="999992"/>
                  <a:pt x="10151093" y="1072027"/>
                  <a:pt x="10067595" y="1074550"/>
                </a:cubicBezTo>
                <a:cubicBezTo>
                  <a:pt x="6273718" y="913843"/>
                  <a:pt x="3048643" y="1114217"/>
                  <a:pt x="179095" y="1074550"/>
                </a:cubicBezTo>
                <a:cubicBezTo>
                  <a:pt x="70131" y="1072520"/>
                  <a:pt x="-14411" y="987837"/>
                  <a:pt x="0" y="895455"/>
                </a:cubicBezTo>
                <a:cubicBezTo>
                  <a:pt x="39604" y="560618"/>
                  <a:pt x="-50473" y="288426"/>
                  <a:pt x="0" y="17909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CF2B75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108000" rtlCol="0" anchor="t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ta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796" y="1307900"/>
            <a:ext cx="6751482" cy="3768807"/>
          </a:xfrm>
          <a:prstGeom prst="rect">
            <a:avLst/>
          </a:prstGeom>
        </p:spPr>
      </p:pic>
      <p:sp>
        <p:nvSpPr>
          <p:cNvPr id="24" name="TextBox 24">
            <a:extLst>
              <a:ext uri="{FF2B5EF4-FFF2-40B4-BE49-F238E27FC236}">
                <a16:creationId xmlns:a16="http://schemas.microsoft.com/office/drawing/2014/main" id="{51802F24-37B1-2692-F962-5A0B28F88A8C}"/>
              </a:ext>
            </a:extLst>
          </p:cNvPr>
          <p:cNvSpPr txBox="1"/>
          <p:nvPr/>
        </p:nvSpPr>
        <p:spPr>
          <a:xfrm>
            <a:off x="73936" y="5295293"/>
            <a:ext cx="12015537" cy="1237569"/>
          </a:xfrm>
          <a:custGeom>
            <a:avLst/>
            <a:gdLst>
              <a:gd name="connsiteX0" fmla="*/ 0 w 10246690"/>
              <a:gd name="connsiteY0" fmla="*/ 179095 h 1074550"/>
              <a:gd name="connsiteX1" fmla="*/ 179095 w 10246690"/>
              <a:gd name="connsiteY1" fmla="*/ 0 h 1074550"/>
              <a:gd name="connsiteX2" fmla="*/ 10067595 w 10246690"/>
              <a:gd name="connsiteY2" fmla="*/ 0 h 1074550"/>
              <a:gd name="connsiteX3" fmla="*/ 10246690 w 10246690"/>
              <a:gd name="connsiteY3" fmla="*/ 179095 h 1074550"/>
              <a:gd name="connsiteX4" fmla="*/ 10246690 w 10246690"/>
              <a:gd name="connsiteY4" fmla="*/ 895455 h 1074550"/>
              <a:gd name="connsiteX5" fmla="*/ 10067595 w 10246690"/>
              <a:gd name="connsiteY5" fmla="*/ 1074550 h 1074550"/>
              <a:gd name="connsiteX6" fmla="*/ 179095 w 10246690"/>
              <a:gd name="connsiteY6" fmla="*/ 1074550 h 1074550"/>
              <a:gd name="connsiteX7" fmla="*/ 0 w 10246690"/>
              <a:gd name="connsiteY7" fmla="*/ 895455 h 1074550"/>
              <a:gd name="connsiteX8" fmla="*/ 0 w 10246690"/>
              <a:gd name="connsiteY8" fmla="*/ 179095 h 10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46690" h="1074550" fill="none" extrusionOk="0">
                <a:moveTo>
                  <a:pt x="0" y="179095"/>
                </a:moveTo>
                <a:cubicBezTo>
                  <a:pt x="417" y="91460"/>
                  <a:pt x="87609" y="12461"/>
                  <a:pt x="179095" y="0"/>
                </a:cubicBezTo>
                <a:cubicBezTo>
                  <a:pt x="4867985" y="72427"/>
                  <a:pt x="8873545" y="61419"/>
                  <a:pt x="10067595" y="0"/>
                </a:cubicBezTo>
                <a:cubicBezTo>
                  <a:pt x="10165144" y="-9377"/>
                  <a:pt x="10243148" y="79113"/>
                  <a:pt x="10246690" y="179095"/>
                </a:cubicBezTo>
                <a:cubicBezTo>
                  <a:pt x="10286386" y="508593"/>
                  <a:pt x="10309050" y="572770"/>
                  <a:pt x="10246690" y="895455"/>
                </a:cubicBezTo>
                <a:cubicBezTo>
                  <a:pt x="10248929" y="983000"/>
                  <a:pt x="10160600" y="1067929"/>
                  <a:pt x="10067595" y="1074550"/>
                </a:cubicBezTo>
                <a:cubicBezTo>
                  <a:pt x="5582966" y="1104377"/>
                  <a:pt x="4150255" y="995244"/>
                  <a:pt x="179095" y="1074550"/>
                </a:cubicBezTo>
                <a:cubicBezTo>
                  <a:pt x="90250" y="1073412"/>
                  <a:pt x="-12177" y="996774"/>
                  <a:pt x="0" y="895455"/>
                </a:cubicBezTo>
                <a:cubicBezTo>
                  <a:pt x="37749" y="544016"/>
                  <a:pt x="-32546" y="307979"/>
                  <a:pt x="0" y="179095"/>
                </a:cubicBezTo>
                <a:close/>
              </a:path>
              <a:path w="10246690" h="1074550" stroke="0" extrusionOk="0">
                <a:moveTo>
                  <a:pt x="0" y="179095"/>
                </a:moveTo>
                <a:cubicBezTo>
                  <a:pt x="4959" y="81536"/>
                  <a:pt x="83534" y="6980"/>
                  <a:pt x="179095" y="0"/>
                </a:cubicBezTo>
                <a:cubicBezTo>
                  <a:pt x="1301051" y="123000"/>
                  <a:pt x="5300848" y="-96860"/>
                  <a:pt x="10067595" y="0"/>
                </a:cubicBezTo>
                <a:cubicBezTo>
                  <a:pt x="10151582" y="-11374"/>
                  <a:pt x="10249996" y="73519"/>
                  <a:pt x="10246690" y="179095"/>
                </a:cubicBezTo>
                <a:cubicBezTo>
                  <a:pt x="10215292" y="314386"/>
                  <a:pt x="10272137" y="763797"/>
                  <a:pt x="10246690" y="895455"/>
                </a:cubicBezTo>
                <a:cubicBezTo>
                  <a:pt x="10231160" y="999992"/>
                  <a:pt x="10151093" y="1072027"/>
                  <a:pt x="10067595" y="1074550"/>
                </a:cubicBezTo>
                <a:cubicBezTo>
                  <a:pt x="6273718" y="913843"/>
                  <a:pt x="3048643" y="1114217"/>
                  <a:pt x="179095" y="1074550"/>
                </a:cubicBezTo>
                <a:cubicBezTo>
                  <a:pt x="70131" y="1072520"/>
                  <a:pt x="-14411" y="987837"/>
                  <a:pt x="0" y="895455"/>
                </a:cubicBezTo>
                <a:cubicBezTo>
                  <a:pt x="39604" y="560618"/>
                  <a:pt x="-50473" y="288426"/>
                  <a:pt x="0" y="17909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CF2B75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108000" rtlCol="0" anchor="t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vi-VN" sz="4000" b="1" dirty="0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chia ta lấy số bị chia chia cho thương</a:t>
            </a:r>
            <a:r>
              <a:rPr lang="vi-VN" sz="4000" b="1" dirty="0" smtClean="0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4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7F0D3-81E8-435A-B319-C1C2ED89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2" y="4945067"/>
            <a:ext cx="994555" cy="1691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D0505-D11F-4703-BB64-936817B84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658" y="1205332"/>
            <a:ext cx="5829161" cy="5652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054" y="855498"/>
            <a:ext cx="6687892" cy="52613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905" y="116297"/>
            <a:ext cx="7526969" cy="1162136"/>
            <a:chOff x="44905" y="116297"/>
            <a:chExt cx="6404021" cy="116213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F31CF1D-311C-E864-C66C-B9810538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905" y="446126"/>
              <a:ext cx="6179432" cy="832307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2B1D3BB-ED3C-ACC5-81F0-A5B30699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988839">
              <a:off x="225373" y="116297"/>
              <a:ext cx="363205" cy="885802"/>
            </a:xfrm>
            <a:prstGeom prst="rect">
              <a:avLst/>
            </a:prstGeom>
          </p:spPr>
        </p:pic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9030E037-A0E3-89D2-7700-6813BD5CE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487" y="416659"/>
              <a:ext cx="568143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en-US" sz="5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altLang="en-US" sz="5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altLang="en-US" sz="5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50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5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chia?</a:t>
              </a:r>
              <a:endParaRPr lang="en-US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610" y="1498968"/>
            <a:ext cx="8781194" cy="49018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20620" y="2342890"/>
            <a:ext cx="518615" cy="536871"/>
            <a:chOff x="3562065" y="1769599"/>
            <a:chExt cx="518615" cy="536871"/>
          </a:xfrm>
        </p:grpSpPr>
        <p:sp>
          <p:nvSpPr>
            <p:cNvPr id="2" name="Rounded Rectangle 1"/>
            <p:cNvSpPr/>
            <p:nvPr/>
          </p:nvSpPr>
          <p:spPr>
            <a:xfrm>
              <a:off x="3562065" y="1801503"/>
              <a:ext cx="518615" cy="504967"/>
            </a:xfrm>
            <a:custGeom>
              <a:avLst/>
              <a:gdLst>
                <a:gd name="connsiteX0" fmla="*/ 0 w 518615"/>
                <a:gd name="connsiteY0" fmla="*/ 72789 h 436728"/>
                <a:gd name="connsiteX1" fmla="*/ 72789 w 518615"/>
                <a:gd name="connsiteY1" fmla="*/ 0 h 436728"/>
                <a:gd name="connsiteX2" fmla="*/ 445826 w 518615"/>
                <a:gd name="connsiteY2" fmla="*/ 0 h 436728"/>
                <a:gd name="connsiteX3" fmla="*/ 518615 w 518615"/>
                <a:gd name="connsiteY3" fmla="*/ 72789 h 436728"/>
                <a:gd name="connsiteX4" fmla="*/ 518615 w 518615"/>
                <a:gd name="connsiteY4" fmla="*/ 363939 h 436728"/>
                <a:gd name="connsiteX5" fmla="*/ 445826 w 518615"/>
                <a:gd name="connsiteY5" fmla="*/ 436728 h 436728"/>
                <a:gd name="connsiteX6" fmla="*/ 72789 w 518615"/>
                <a:gd name="connsiteY6" fmla="*/ 436728 h 436728"/>
                <a:gd name="connsiteX7" fmla="*/ 0 w 518615"/>
                <a:gd name="connsiteY7" fmla="*/ 363939 h 436728"/>
                <a:gd name="connsiteX8" fmla="*/ 0 w 518615"/>
                <a:gd name="connsiteY8" fmla="*/ 72789 h 436728"/>
                <a:gd name="connsiteX0" fmla="*/ 0 w 518615"/>
                <a:gd name="connsiteY0" fmla="*/ 72789 h 436728"/>
                <a:gd name="connsiteX1" fmla="*/ 72789 w 518615"/>
                <a:gd name="connsiteY1" fmla="*/ 0 h 436728"/>
                <a:gd name="connsiteX2" fmla="*/ 445826 w 518615"/>
                <a:gd name="connsiteY2" fmla="*/ 0 h 436728"/>
                <a:gd name="connsiteX3" fmla="*/ 518615 w 518615"/>
                <a:gd name="connsiteY3" fmla="*/ 72789 h 436728"/>
                <a:gd name="connsiteX4" fmla="*/ 518615 w 518615"/>
                <a:gd name="connsiteY4" fmla="*/ 363939 h 436728"/>
                <a:gd name="connsiteX5" fmla="*/ 445826 w 518615"/>
                <a:gd name="connsiteY5" fmla="*/ 436728 h 436728"/>
                <a:gd name="connsiteX6" fmla="*/ 72789 w 518615"/>
                <a:gd name="connsiteY6" fmla="*/ 436728 h 436728"/>
                <a:gd name="connsiteX7" fmla="*/ 0 w 518615"/>
                <a:gd name="connsiteY7" fmla="*/ 363939 h 436728"/>
                <a:gd name="connsiteX8" fmla="*/ 40943 w 518615"/>
                <a:gd name="connsiteY8" fmla="*/ 177421 h 436728"/>
                <a:gd name="connsiteX9" fmla="*/ 0 w 518615"/>
                <a:gd name="connsiteY9" fmla="*/ 72789 h 436728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518615 w 518615"/>
                <a:gd name="connsiteY5" fmla="*/ 432178 h 504967"/>
                <a:gd name="connsiteX6" fmla="*/ 445826 w 518615"/>
                <a:gd name="connsiteY6" fmla="*/ 504967 h 504967"/>
                <a:gd name="connsiteX7" fmla="*/ 72789 w 518615"/>
                <a:gd name="connsiteY7" fmla="*/ 504967 h 504967"/>
                <a:gd name="connsiteX8" fmla="*/ 0 w 518615"/>
                <a:gd name="connsiteY8" fmla="*/ 432178 h 504967"/>
                <a:gd name="connsiteX9" fmla="*/ 40943 w 518615"/>
                <a:gd name="connsiteY9" fmla="*/ 245660 h 504967"/>
                <a:gd name="connsiteX10" fmla="*/ 0 w 518615"/>
                <a:gd name="connsiteY10" fmla="*/ 141028 h 504967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518615 w 518615"/>
                <a:gd name="connsiteY5" fmla="*/ 432178 h 504967"/>
                <a:gd name="connsiteX6" fmla="*/ 336644 w 518615"/>
                <a:gd name="connsiteY6" fmla="*/ 450376 h 504967"/>
                <a:gd name="connsiteX7" fmla="*/ 72789 w 518615"/>
                <a:gd name="connsiteY7" fmla="*/ 504967 h 504967"/>
                <a:gd name="connsiteX8" fmla="*/ 0 w 518615"/>
                <a:gd name="connsiteY8" fmla="*/ 432178 h 504967"/>
                <a:gd name="connsiteX9" fmla="*/ 40943 w 518615"/>
                <a:gd name="connsiteY9" fmla="*/ 245660 h 504967"/>
                <a:gd name="connsiteX10" fmla="*/ 0 w 518615"/>
                <a:gd name="connsiteY10" fmla="*/ 141028 h 504967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491319 w 518615"/>
                <a:gd name="connsiteY5" fmla="*/ 259308 h 504967"/>
                <a:gd name="connsiteX6" fmla="*/ 518615 w 518615"/>
                <a:gd name="connsiteY6" fmla="*/ 432178 h 504967"/>
                <a:gd name="connsiteX7" fmla="*/ 336644 w 518615"/>
                <a:gd name="connsiteY7" fmla="*/ 450376 h 504967"/>
                <a:gd name="connsiteX8" fmla="*/ 72789 w 518615"/>
                <a:gd name="connsiteY8" fmla="*/ 504967 h 504967"/>
                <a:gd name="connsiteX9" fmla="*/ 0 w 518615"/>
                <a:gd name="connsiteY9" fmla="*/ 432178 h 504967"/>
                <a:gd name="connsiteX10" fmla="*/ 40943 w 518615"/>
                <a:gd name="connsiteY10" fmla="*/ 245660 h 504967"/>
                <a:gd name="connsiteX11" fmla="*/ 0 w 518615"/>
                <a:gd name="connsiteY11" fmla="*/ 141028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615" h="504967">
                  <a:moveTo>
                    <a:pt x="0" y="141028"/>
                  </a:moveTo>
                  <a:cubicBezTo>
                    <a:pt x="0" y="100828"/>
                    <a:pt x="32589" y="68239"/>
                    <a:pt x="72789" y="68239"/>
                  </a:cubicBezTo>
                  <a:cubicBezTo>
                    <a:pt x="144060" y="63690"/>
                    <a:pt x="228979" y="4549"/>
                    <a:pt x="300250" y="0"/>
                  </a:cubicBezTo>
                  <a:lnTo>
                    <a:pt x="445826" y="68239"/>
                  </a:lnTo>
                  <a:cubicBezTo>
                    <a:pt x="486026" y="68239"/>
                    <a:pt x="518615" y="100828"/>
                    <a:pt x="518615" y="141028"/>
                  </a:cubicBezTo>
                  <a:cubicBezTo>
                    <a:pt x="518615" y="185004"/>
                    <a:pt x="491319" y="215332"/>
                    <a:pt x="491319" y="259308"/>
                  </a:cubicBezTo>
                  <a:lnTo>
                    <a:pt x="518615" y="432178"/>
                  </a:lnTo>
                  <a:cubicBezTo>
                    <a:pt x="518615" y="472378"/>
                    <a:pt x="376844" y="450376"/>
                    <a:pt x="336644" y="450376"/>
                  </a:cubicBezTo>
                  <a:lnTo>
                    <a:pt x="72789" y="504967"/>
                  </a:lnTo>
                  <a:cubicBezTo>
                    <a:pt x="32589" y="504967"/>
                    <a:pt x="0" y="472378"/>
                    <a:pt x="0" y="432178"/>
                  </a:cubicBezTo>
                  <a:cubicBezTo>
                    <a:pt x="0" y="365456"/>
                    <a:pt x="40943" y="312382"/>
                    <a:pt x="40943" y="245660"/>
                  </a:cubicBezTo>
                  <a:cubicBezTo>
                    <a:pt x="40943" y="215332"/>
                    <a:pt x="0" y="171356"/>
                    <a:pt x="0" y="141028"/>
                  </a:cubicBezTo>
                  <a:close/>
                </a:path>
              </a:pathLst>
            </a:custGeom>
            <a:solidFill>
              <a:srgbClr val="C19BC6"/>
            </a:solidFill>
            <a:ln>
              <a:solidFill>
                <a:srgbClr val="C19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09359" y="1769599"/>
              <a:ext cx="47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lang="en-GB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68238" y="3756513"/>
            <a:ext cx="529590" cy="523220"/>
            <a:chOff x="5447520" y="1819670"/>
            <a:chExt cx="529590" cy="523220"/>
          </a:xfrm>
        </p:grpSpPr>
        <p:sp>
          <p:nvSpPr>
            <p:cNvPr id="12" name="Rounded Rectangle 1"/>
            <p:cNvSpPr/>
            <p:nvPr/>
          </p:nvSpPr>
          <p:spPr>
            <a:xfrm>
              <a:off x="5447520" y="1837923"/>
              <a:ext cx="518615" cy="504967"/>
            </a:xfrm>
            <a:custGeom>
              <a:avLst/>
              <a:gdLst>
                <a:gd name="connsiteX0" fmla="*/ 0 w 518615"/>
                <a:gd name="connsiteY0" fmla="*/ 72789 h 436728"/>
                <a:gd name="connsiteX1" fmla="*/ 72789 w 518615"/>
                <a:gd name="connsiteY1" fmla="*/ 0 h 436728"/>
                <a:gd name="connsiteX2" fmla="*/ 445826 w 518615"/>
                <a:gd name="connsiteY2" fmla="*/ 0 h 436728"/>
                <a:gd name="connsiteX3" fmla="*/ 518615 w 518615"/>
                <a:gd name="connsiteY3" fmla="*/ 72789 h 436728"/>
                <a:gd name="connsiteX4" fmla="*/ 518615 w 518615"/>
                <a:gd name="connsiteY4" fmla="*/ 363939 h 436728"/>
                <a:gd name="connsiteX5" fmla="*/ 445826 w 518615"/>
                <a:gd name="connsiteY5" fmla="*/ 436728 h 436728"/>
                <a:gd name="connsiteX6" fmla="*/ 72789 w 518615"/>
                <a:gd name="connsiteY6" fmla="*/ 436728 h 436728"/>
                <a:gd name="connsiteX7" fmla="*/ 0 w 518615"/>
                <a:gd name="connsiteY7" fmla="*/ 363939 h 436728"/>
                <a:gd name="connsiteX8" fmla="*/ 0 w 518615"/>
                <a:gd name="connsiteY8" fmla="*/ 72789 h 436728"/>
                <a:gd name="connsiteX0" fmla="*/ 0 w 518615"/>
                <a:gd name="connsiteY0" fmla="*/ 72789 h 436728"/>
                <a:gd name="connsiteX1" fmla="*/ 72789 w 518615"/>
                <a:gd name="connsiteY1" fmla="*/ 0 h 436728"/>
                <a:gd name="connsiteX2" fmla="*/ 445826 w 518615"/>
                <a:gd name="connsiteY2" fmla="*/ 0 h 436728"/>
                <a:gd name="connsiteX3" fmla="*/ 518615 w 518615"/>
                <a:gd name="connsiteY3" fmla="*/ 72789 h 436728"/>
                <a:gd name="connsiteX4" fmla="*/ 518615 w 518615"/>
                <a:gd name="connsiteY4" fmla="*/ 363939 h 436728"/>
                <a:gd name="connsiteX5" fmla="*/ 445826 w 518615"/>
                <a:gd name="connsiteY5" fmla="*/ 436728 h 436728"/>
                <a:gd name="connsiteX6" fmla="*/ 72789 w 518615"/>
                <a:gd name="connsiteY6" fmla="*/ 436728 h 436728"/>
                <a:gd name="connsiteX7" fmla="*/ 0 w 518615"/>
                <a:gd name="connsiteY7" fmla="*/ 363939 h 436728"/>
                <a:gd name="connsiteX8" fmla="*/ 40943 w 518615"/>
                <a:gd name="connsiteY8" fmla="*/ 177421 h 436728"/>
                <a:gd name="connsiteX9" fmla="*/ 0 w 518615"/>
                <a:gd name="connsiteY9" fmla="*/ 72789 h 436728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518615 w 518615"/>
                <a:gd name="connsiteY5" fmla="*/ 432178 h 504967"/>
                <a:gd name="connsiteX6" fmla="*/ 445826 w 518615"/>
                <a:gd name="connsiteY6" fmla="*/ 504967 h 504967"/>
                <a:gd name="connsiteX7" fmla="*/ 72789 w 518615"/>
                <a:gd name="connsiteY7" fmla="*/ 504967 h 504967"/>
                <a:gd name="connsiteX8" fmla="*/ 0 w 518615"/>
                <a:gd name="connsiteY8" fmla="*/ 432178 h 504967"/>
                <a:gd name="connsiteX9" fmla="*/ 40943 w 518615"/>
                <a:gd name="connsiteY9" fmla="*/ 245660 h 504967"/>
                <a:gd name="connsiteX10" fmla="*/ 0 w 518615"/>
                <a:gd name="connsiteY10" fmla="*/ 141028 h 504967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518615 w 518615"/>
                <a:gd name="connsiteY5" fmla="*/ 432178 h 504967"/>
                <a:gd name="connsiteX6" fmla="*/ 336644 w 518615"/>
                <a:gd name="connsiteY6" fmla="*/ 450376 h 504967"/>
                <a:gd name="connsiteX7" fmla="*/ 72789 w 518615"/>
                <a:gd name="connsiteY7" fmla="*/ 504967 h 504967"/>
                <a:gd name="connsiteX8" fmla="*/ 0 w 518615"/>
                <a:gd name="connsiteY8" fmla="*/ 432178 h 504967"/>
                <a:gd name="connsiteX9" fmla="*/ 40943 w 518615"/>
                <a:gd name="connsiteY9" fmla="*/ 245660 h 504967"/>
                <a:gd name="connsiteX10" fmla="*/ 0 w 518615"/>
                <a:gd name="connsiteY10" fmla="*/ 141028 h 504967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491319 w 518615"/>
                <a:gd name="connsiteY5" fmla="*/ 259308 h 504967"/>
                <a:gd name="connsiteX6" fmla="*/ 518615 w 518615"/>
                <a:gd name="connsiteY6" fmla="*/ 432178 h 504967"/>
                <a:gd name="connsiteX7" fmla="*/ 336644 w 518615"/>
                <a:gd name="connsiteY7" fmla="*/ 450376 h 504967"/>
                <a:gd name="connsiteX8" fmla="*/ 72789 w 518615"/>
                <a:gd name="connsiteY8" fmla="*/ 504967 h 504967"/>
                <a:gd name="connsiteX9" fmla="*/ 0 w 518615"/>
                <a:gd name="connsiteY9" fmla="*/ 432178 h 504967"/>
                <a:gd name="connsiteX10" fmla="*/ 40943 w 518615"/>
                <a:gd name="connsiteY10" fmla="*/ 245660 h 504967"/>
                <a:gd name="connsiteX11" fmla="*/ 0 w 518615"/>
                <a:gd name="connsiteY11" fmla="*/ 141028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615" h="504967">
                  <a:moveTo>
                    <a:pt x="0" y="141028"/>
                  </a:moveTo>
                  <a:cubicBezTo>
                    <a:pt x="0" y="100828"/>
                    <a:pt x="32589" y="68239"/>
                    <a:pt x="72789" y="68239"/>
                  </a:cubicBezTo>
                  <a:cubicBezTo>
                    <a:pt x="144060" y="63690"/>
                    <a:pt x="228979" y="4549"/>
                    <a:pt x="300250" y="0"/>
                  </a:cubicBezTo>
                  <a:lnTo>
                    <a:pt x="445826" y="68239"/>
                  </a:lnTo>
                  <a:cubicBezTo>
                    <a:pt x="486026" y="68239"/>
                    <a:pt x="518615" y="100828"/>
                    <a:pt x="518615" y="141028"/>
                  </a:cubicBezTo>
                  <a:cubicBezTo>
                    <a:pt x="518615" y="185004"/>
                    <a:pt x="491319" y="215332"/>
                    <a:pt x="491319" y="259308"/>
                  </a:cubicBezTo>
                  <a:lnTo>
                    <a:pt x="518615" y="432178"/>
                  </a:lnTo>
                  <a:cubicBezTo>
                    <a:pt x="518615" y="472378"/>
                    <a:pt x="376844" y="450376"/>
                    <a:pt x="336644" y="450376"/>
                  </a:cubicBezTo>
                  <a:lnTo>
                    <a:pt x="72789" y="504967"/>
                  </a:lnTo>
                  <a:cubicBezTo>
                    <a:pt x="32589" y="504967"/>
                    <a:pt x="0" y="472378"/>
                    <a:pt x="0" y="432178"/>
                  </a:cubicBezTo>
                  <a:cubicBezTo>
                    <a:pt x="0" y="365456"/>
                    <a:pt x="40943" y="312382"/>
                    <a:pt x="40943" y="245660"/>
                  </a:cubicBezTo>
                  <a:cubicBezTo>
                    <a:pt x="40943" y="215332"/>
                    <a:pt x="0" y="171356"/>
                    <a:pt x="0" y="141028"/>
                  </a:cubicBezTo>
                  <a:close/>
                </a:path>
              </a:pathLst>
            </a:custGeom>
            <a:solidFill>
              <a:srgbClr val="FAD268"/>
            </a:solidFill>
            <a:ln>
              <a:solidFill>
                <a:srgbClr val="FAD2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1498" y="1819670"/>
              <a:ext cx="435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GB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15420" y="3579089"/>
            <a:ext cx="551539" cy="523220"/>
            <a:chOff x="6930110" y="1783249"/>
            <a:chExt cx="551539" cy="523220"/>
          </a:xfrm>
        </p:grpSpPr>
        <p:sp>
          <p:nvSpPr>
            <p:cNvPr id="13" name="Rounded Rectangle 1"/>
            <p:cNvSpPr/>
            <p:nvPr/>
          </p:nvSpPr>
          <p:spPr>
            <a:xfrm>
              <a:off x="6930110" y="1801502"/>
              <a:ext cx="518615" cy="504967"/>
            </a:xfrm>
            <a:custGeom>
              <a:avLst/>
              <a:gdLst>
                <a:gd name="connsiteX0" fmla="*/ 0 w 518615"/>
                <a:gd name="connsiteY0" fmla="*/ 72789 h 436728"/>
                <a:gd name="connsiteX1" fmla="*/ 72789 w 518615"/>
                <a:gd name="connsiteY1" fmla="*/ 0 h 436728"/>
                <a:gd name="connsiteX2" fmla="*/ 445826 w 518615"/>
                <a:gd name="connsiteY2" fmla="*/ 0 h 436728"/>
                <a:gd name="connsiteX3" fmla="*/ 518615 w 518615"/>
                <a:gd name="connsiteY3" fmla="*/ 72789 h 436728"/>
                <a:gd name="connsiteX4" fmla="*/ 518615 w 518615"/>
                <a:gd name="connsiteY4" fmla="*/ 363939 h 436728"/>
                <a:gd name="connsiteX5" fmla="*/ 445826 w 518615"/>
                <a:gd name="connsiteY5" fmla="*/ 436728 h 436728"/>
                <a:gd name="connsiteX6" fmla="*/ 72789 w 518615"/>
                <a:gd name="connsiteY6" fmla="*/ 436728 h 436728"/>
                <a:gd name="connsiteX7" fmla="*/ 0 w 518615"/>
                <a:gd name="connsiteY7" fmla="*/ 363939 h 436728"/>
                <a:gd name="connsiteX8" fmla="*/ 0 w 518615"/>
                <a:gd name="connsiteY8" fmla="*/ 72789 h 436728"/>
                <a:gd name="connsiteX0" fmla="*/ 0 w 518615"/>
                <a:gd name="connsiteY0" fmla="*/ 72789 h 436728"/>
                <a:gd name="connsiteX1" fmla="*/ 72789 w 518615"/>
                <a:gd name="connsiteY1" fmla="*/ 0 h 436728"/>
                <a:gd name="connsiteX2" fmla="*/ 445826 w 518615"/>
                <a:gd name="connsiteY2" fmla="*/ 0 h 436728"/>
                <a:gd name="connsiteX3" fmla="*/ 518615 w 518615"/>
                <a:gd name="connsiteY3" fmla="*/ 72789 h 436728"/>
                <a:gd name="connsiteX4" fmla="*/ 518615 w 518615"/>
                <a:gd name="connsiteY4" fmla="*/ 363939 h 436728"/>
                <a:gd name="connsiteX5" fmla="*/ 445826 w 518615"/>
                <a:gd name="connsiteY5" fmla="*/ 436728 h 436728"/>
                <a:gd name="connsiteX6" fmla="*/ 72789 w 518615"/>
                <a:gd name="connsiteY6" fmla="*/ 436728 h 436728"/>
                <a:gd name="connsiteX7" fmla="*/ 0 w 518615"/>
                <a:gd name="connsiteY7" fmla="*/ 363939 h 436728"/>
                <a:gd name="connsiteX8" fmla="*/ 40943 w 518615"/>
                <a:gd name="connsiteY8" fmla="*/ 177421 h 436728"/>
                <a:gd name="connsiteX9" fmla="*/ 0 w 518615"/>
                <a:gd name="connsiteY9" fmla="*/ 72789 h 436728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518615 w 518615"/>
                <a:gd name="connsiteY5" fmla="*/ 432178 h 504967"/>
                <a:gd name="connsiteX6" fmla="*/ 445826 w 518615"/>
                <a:gd name="connsiteY6" fmla="*/ 504967 h 504967"/>
                <a:gd name="connsiteX7" fmla="*/ 72789 w 518615"/>
                <a:gd name="connsiteY7" fmla="*/ 504967 h 504967"/>
                <a:gd name="connsiteX8" fmla="*/ 0 w 518615"/>
                <a:gd name="connsiteY8" fmla="*/ 432178 h 504967"/>
                <a:gd name="connsiteX9" fmla="*/ 40943 w 518615"/>
                <a:gd name="connsiteY9" fmla="*/ 245660 h 504967"/>
                <a:gd name="connsiteX10" fmla="*/ 0 w 518615"/>
                <a:gd name="connsiteY10" fmla="*/ 141028 h 504967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518615 w 518615"/>
                <a:gd name="connsiteY5" fmla="*/ 432178 h 504967"/>
                <a:gd name="connsiteX6" fmla="*/ 336644 w 518615"/>
                <a:gd name="connsiteY6" fmla="*/ 450376 h 504967"/>
                <a:gd name="connsiteX7" fmla="*/ 72789 w 518615"/>
                <a:gd name="connsiteY7" fmla="*/ 504967 h 504967"/>
                <a:gd name="connsiteX8" fmla="*/ 0 w 518615"/>
                <a:gd name="connsiteY8" fmla="*/ 432178 h 504967"/>
                <a:gd name="connsiteX9" fmla="*/ 40943 w 518615"/>
                <a:gd name="connsiteY9" fmla="*/ 245660 h 504967"/>
                <a:gd name="connsiteX10" fmla="*/ 0 w 518615"/>
                <a:gd name="connsiteY10" fmla="*/ 141028 h 504967"/>
                <a:gd name="connsiteX0" fmla="*/ 0 w 518615"/>
                <a:gd name="connsiteY0" fmla="*/ 141028 h 504967"/>
                <a:gd name="connsiteX1" fmla="*/ 72789 w 518615"/>
                <a:gd name="connsiteY1" fmla="*/ 68239 h 504967"/>
                <a:gd name="connsiteX2" fmla="*/ 300250 w 518615"/>
                <a:gd name="connsiteY2" fmla="*/ 0 h 504967"/>
                <a:gd name="connsiteX3" fmla="*/ 445826 w 518615"/>
                <a:gd name="connsiteY3" fmla="*/ 68239 h 504967"/>
                <a:gd name="connsiteX4" fmla="*/ 518615 w 518615"/>
                <a:gd name="connsiteY4" fmla="*/ 141028 h 504967"/>
                <a:gd name="connsiteX5" fmla="*/ 491319 w 518615"/>
                <a:gd name="connsiteY5" fmla="*/ 259308 h 504967"/>
                <a:gd name="connsiteX6" fmla="*/ 518615 w 518615"/>
                <a:gd name="connsiteY6" fmla="*/ 432178 h 504967"/>
                <a:gd name="connsiteX7" fmla="*/ 336644 w 518615"/>
                <a:gd name="connsiteY7" fmla="*/ 450376 h 504967"/>
                <a:gd name="connsiteX8" fmla="*/ 72789 w 518615"/>
                <a:gd name="connsiteY8" fmla="*/ 504967 h 504967"/>
                <a:gd name="connsiteX9" fmla="*/ 0 w 518615"/>
                <a:gd name="connsiteY9" fmla="*/ 432178 h 504967"/>
                <a:gd name="connsiteX10" fmla="*/ 40943 w 518615"/>
                <a:gd name="connsiteY10" fmla="*/ 245660 h 504967"/>
                <a:gd name="connsiteX11" fmla="*/ 0 w 518615"/>
                <a:gd name="connsiteY11" fmla="*/ 141028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615" h="504967">
                  <a:moveTo>
                    <a:pt x="0" y="141028"/>
                  </a:moveTo>
                  <a:cubicBezTo>
                    <a:pt x="0" y="100828"/>
                    <a:pt x="32589" y="68239"/>
                    <a:pt x="72789" y="68239"/>
                  </a:cubicBezTo>
                  <a:cubicBezTo>
                    <a:pt x="144060" y="63690"/>
                    <a:pt x="228979" y="4549"/>
                    <a:pt x="300250" y="0"/>
                  </a:cubicBezTo>
                  <a:lnTo>
                    <a:pt x="445826" y="68239"/>
                  </a:lnTo>
                  <a:cubicBezTo>
                    <a:pt x="486026" y="68239"/>
                    <a:pt x="518615" y="100828"/>
                    <a:pt x="518615" y="141028"/>
                  </a:cubicBezTo>
                  <a:cubicBezTo>
                    <a:pt x="518615" y="185004"/>
                    <a:pt x="491319" y="215332"/>
                    <a:pt x="491319" y="259308"/>
                  </a:cubicBezTo>
                  <a:lnTo>
                    <a:pt x="518615" y="432178"/>
                  </a:lnTo>
                  <a:cubicBezTo>
                    <a:pt x="518615" y="472378"/>
                    <a:pt x="376844" y="450376"/>
                    <a:pt x="336644" y="450376"/>
                  </a:cubicBezTo>
                  <a:lnTo>
                    <a:pt x="72789" y="504967"/>
                  </a:lnTo>
                  <a:cubicBezTo>
                    <a:pt x="32589" y="504967"/>
                    <a:pt x="0" y="472378"/>
                    <a:pt x="0" y="432178"/>
                  </a:cubicBezTo>
                  <a:cubicBezTo>
                    <a:pt x="0" y="365456"/>
                    <a:pt x="40943" y="312382"/>
                    <a:pt x="40943" y="245660"/>
                  </a:cubicBezTo>
                  <a:cubicBezTo>
                    <a:pt x="40943" y="215332"/>
                    <a:pt x="0" y="171356"/>
                    <a:pt x="0" y="141028"/>
                  </a:cubicBezTo>
                  <a:close/>
                </a:path>
              </a:pathLst>
            </a:custGeom>
            <a:solidFill>
              <a:srgbClr val="EFA0AF"/>
            </a:solidFill>
            <a:ln>
              <a:solidFill>
                <a:srgbClr val="EFA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0328" y="1783249"/>
              <a:ext cx="47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GB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908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7F0D3-81E8-435A-B319-C1C2ED89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2" y="4945067"/>
            <a:ext cx="994555" cy="1691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D0505-D11F-4703-BB64-936817B84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8" y="1218910"/>
            <a:ext cx="5829161" cy="5652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219" y="639130"/>
            <a:ext cx="6681795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8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4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024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1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4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7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83078" y="2432502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83078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830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83078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87110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188075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308609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436764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553142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194174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143355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5680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5932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Zombies 1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687" y="205965"/>
            <a:ext cx="1821532" cy="22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1377" y="1235444"/>
            <a:ext cx="1819350" cy="22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1009" y="2409388"/>
            <a:ext cx="1788622" cy="22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5863" y="3355390"/>
            <a:ext cx="1896446" cy="23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3713" y="4465058"/>
            <a:ext cx="1819350" cy="22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1019646"/>
            <a:ext cx="474435" cy="430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2012471"/>
            <a:ext cx="474435" cy="430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3241161"/>
            <a:ext cx="474435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4537669"/>
            <a:ext cx="474435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5690173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32456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054999" y="174616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998068" y="413301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7581045" y="524589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4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1097900" y="108210"/>
            <a:ext cx="949195" cy="994566"/>
          </a:xfrm>
          <a:prstGeom prst="rect">
            <a:avLst/>
          </a:prstGeom>
        </p:spPr>
      </p:pic>
      <p:pic>
        <p:nvPicPr>
          <p:cNvPr id="12365" name="Picture 12364">
            <a:hlinkClick r:id="rId16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1097900" y="1200720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" action="ppaction://noaction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1097900" y="2995079"/>
            <a:ext cx="977689" cy="902277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1110600" y="3995301"/>
            <a:ext cx="868447" cy="90227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53996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30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6" cy="7026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6"/>
            <a:ext cx="513346" cy="7026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6" cy="7026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6" y="4186337"/>
            <a:ext cx="513346" cy="7026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6" cy="702664"/>
          </a:xfrm>
          <a:prstGeom prst="rect">
            <a:avLst/>
          </a:prstGeom>
        </p:spPr>
      </p:pic>
      <p:sp>
        <p:nvSpPr>
          <p:cNvPr id="2" name="Action Button: Forward or Next 1">
            <a:hlinkClick r:id="rId27" action="ppaction://hlinksldjump" highlightClick="1"/>
          </p:cNvPr>
          <p:cNvSpPr/>
          <p:nvPr/>
        </p:nvSpPr>
        <p:spPr>
          <a:xfrm>
            <a:off x="11506201" y="6117344"/>
            <a:ext cx="540894" cy="573443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66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26678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4598749" y="3780745"/>
            <a:ext cx="3025826" cy="1426722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544893"/>
              <a:ext cx="38105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1200" noProof="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142194" y="1988709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51" name="Text Box 38">
            <a:extLst>
              <a:ext uri="{FF2B5EF4-FFF2-40B4-BE49-F238E27FC236}">
                <a16:creationId xmlns:a16="http://schemas.microsoft.com/office/drawing/2014/main" id="{2E5D75CE-7ABC-144F-5048-EB039910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20" y="2220479"/>
            <a:ext cx="65532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12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37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26678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4598749" y="3780745"/>
            <a:ext cx="3025826" cy="1426722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544893"/>
              <a:ext cx="38105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1200" noProof="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142194" y="1988709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51" name="Text Box 38">
            <a:extLst>
              <a:ext uri="{FF2B5EF4-FFF2-40B4-BE49-F238E27FC236}">
                <a16:creationId xmlns:a16="http://schemas.microsoft.com/office/drawing/2014/main" id="{2E5D75CE-7ABC-144F-5048-EB039910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20" y="2220479"/>
            <a:ext cx="65532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27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3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14527" y="1436406"/>
            <a:ext cx="7300393" cy="2731077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4352750" y="4490629"/>
            <a:ext cx="3423946" cy="1683040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47758" y="502090"/>
              <a:ext cx="3810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3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87985" y="2200691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51" name="Text Box 38">
            <a:extLst>
              <a:ext uri="{FF2B5EF4-FFF2-40B4-BE49-F238E27FC236}">
                <a16:creationId xmlns:a16="http://schemas.microsoft.com/office/drawing/2014/main" id="{967BE9F6-BFBE-1219-5C2A-E18AA46DD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270" y="2486597"/>
            <a:ext cx="58933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64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8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1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593492" y="1396441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4229569" y="4632725"/>
            <a:ext cx="3423946" cy="16661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8000" b="1" kern="1200" dirty="0" smtClean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3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sp>
        <p:nvSpPr>
          <p:cNvPr id="57" name="Text Box 38">
            <a:extLst>
              <a:ext uri="{FF2B5EF4-FFF2-40B4-BE49-F238E27FC236}">
                <a16:creationId xmlns:a16="http://schemas.microsoft.com/office/drawing/2014/main" id="{AFB30ACD-0552-B9B1-A746-4F940FA36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954" y="2273030"/>
            <a:ext cx="571871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54 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 = ?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36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593492" y="1396441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4229569" y="4632725"/>
            <a:ext cx="3423946" cy="16661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8000" b="1" kern="1200" dirty="0" smtClean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3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sp>
        <p:nvSpPr>
          <p:cNvPr id="57" name="Text Box 38">
            <a:extLst>
              <a:ext uri="{FF2B5EF4-FFF2-40B4-BE49-F238E27FC236}">
                <a16:creationId xmlns:a16="http://schemas.microsoft.com/office/drawing/2014/main" id="{AFB30ACD-0552-B9B1-A746-4F940FA36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303" y="1917399"/>
            <a:ext cx="5718711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12, 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4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9">
            <a:extLst>
              <a:ext uri="{FF2B5EF4-FFF2-40B4-BE49-F238E27FC236}">
                <a16:creationId xmlns:a16="http://schemas.microsoft.com/office/drawing/2014/main" id="{F106F69A-5534-4327-B22B-96BF77DCB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61273"/>
            <a:ext cx="506306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5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9" name="图片 26">
            <a:extLst>
              <a:ext uri="{FF2B5EF4-FFF2-40B4-BE49-F238E27FC236}">
                <a16:creationId xmlns:a16="http://schemas.microsoft.com/office/drawing/2014/main" id="{42A76854-B3E7-4CE0-B802-B49E9C1C4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" y="3169433"/>
            <a:ext cx="6513576" cy="42614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6523" y="1894272"/>
            <a:ext cx="7078571" cy="3226447"/>
            <a:chOff x="956523" y="1894272"/>
            <a:chExt cx="7078571" cy="3226447"/>
          </a:xfrm>
        </p:grpSpPr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72374A5F-477D-40B0-B78C-59C4A80C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7280" y="3410902"/>
              <a:ext cx="3457058" cy="1709817"/>
            </a:xfrm>
            <a:prstGeom prst="rect">
              <a:avLst/>
            </a:prstGeom>
          </p:spPr>
        </p:pic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89FFEE42-C439-E2D5-F7C0-5ED9B2AED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523" y="1894272"/>
              <a:ext cx="7078571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25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giảm</a:t>
              </a: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5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lần</a:t>
              </a:r>
              <a:endPara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154675" y="3604090"/>
              <a:ext cx="64793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  <a:endParaRPr lang="en-GB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099705" y="3604089"/>
            <a:ext cx="792205" cy="132343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  <a:endParaRPr lang="en-GB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610" y="0"/>
            <a:ext cx="7937680" cy="64745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23" y="925366"/>
            <a:ext cx="6192096" cy="6192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346" y="2707089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56523" y="1894272"/>
            <a:ext cx="7078571" cy="3226447"/>
            <a:chOff x="956523" y="1894272"/>
            <a:chExt cx="7078571" cy="322644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2374A5F-477D-40B0-B78C-59C4A80C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7280" y="3410902"/>
              <a:ext cx="3457058" cy="1709817"/>
            </a:xfrm>
            <a:prstGeom prst="rect">
              <a:avLst/>
            </a:prstGeom>
          </p:spPr>
        </p:pic>
        <p:sp>
          <p:nvSpPr>
            <p:cNvPr id="9" name="Text Box 38">
              <a:extLst>
                <a:ext uri="{FF2B5EF4-FFF2-40B4-BE49-F238E27FC236}">
                  <a16:creationId xmlns:a16="http://schemas.microsoft.com/office/drawing/2014/main" id="{89FFEE42-C439-E2D5-F7C0-5ED9B2AED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523" y="1894272"/>
              <a:ext cx="7078571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14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giảm</a:t>
              </a: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2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lần</a:t>
              </a:r>
              <a:endPara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4675" y="3604090"/>
              <a:ext cx="64793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  <a:endParaRPr lang="en-GB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2539" y="3604089"/>
            <a:ext cx="792205" cy="132343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2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56523" y="1894272"/>
            <a:ext cx="7078571" cy="3226447"/>
            <a:chOff x="956523" y="1894272"/>
            <a:chExt cx="7078571" cy="322644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2374A5F-477D-40B0-B78C-59C4A80C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7280" y="3410902"/>
              <a:ext cx="3457058" cy="1709817"/>
            </a:xfrm>
            <a:prstGeom prst="rect">
              <a:avLst/>
            </a:prstGeom>
          </p:spPr>
        </p:pic>
        <p:sp>
          <p:nvSpPr>
            <p:cNvPr id="9" name="Text Box 38">
              <a:extLst>
                <a:ext uri="{FF2B5EF4-FFF2-40B4-BE49-F238E27FC236}">
                  <a16:creationId xmlns:a16="http://schemas.microsoft.com/office/drawing/2014/main" id="{89FFEE42-C439-E2D5-F7C0-5ED9B2AED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523" y="1894272"/>
              <a:ext cx="7078571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20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giảm</a:t>
              </a: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lần</a:t>
              </a:r>
              <a:endPara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4675" y="3604090"/>
              <a:ext cx="64793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  <a:endParaRPr lang="en-GB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99705" y="3604089"/>
            <a:ext cx="792205" cy="132343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56523" y="1894272"/>
            <a:ext cx="7078571" cy="3226447"/>
            <a:chOff x="956523" y="1894272"/>
            <a:chExt cx="7078571" cy="322644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2374A5F-477D-40B0-B78C-59C4A80C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7280" y="3410902"/>
              <a:ext cx="3457058" cy="1709817"/>
            </a:xfrm>
            <a:prstGeom prst="rect">
              <a:avLst/>
            </a:prstGeom>
          </p:spPr>
        </p:pic>
        <p:sp>
          <p:nvSpPr>
            <p:cNvPr id="9" name="Text Box 38">
              <a:extLst>
                <a:ext uri="{FF2B5EF4-FFF2-40B4-BE49-F238E27FC236}">
                  <a16:creationId xmlns:a16="http://schemas.microsoft.com/office/drawing/2014/main" id="{89FFEE42-C439-E2D5-F7C0-5ED9B2AED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523" y="1894272"/>
              <a:ext cx="7078571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30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giảm</a:t>
              </a:r>
              <a:r>
                <a:rPr lang="en-US" sz="8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5 </a:t>
              </a:r>
              <a:r>
                <a:rPr lang="en-US" sz="8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lần</a:t>
              </a:r>
              <a:endPara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4675" y="3604090"/>
              <a:ext cx="64793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  <a:endParaRPr lang="en-GB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99705" y="3604089"/>
            <a:ext cx="792205" cy="132343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7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2D586-8AAD-4036-A725-340A040F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11" y="5346441"/>
            <a:ext cx="784805" cy="139959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8043" y="0"/>
            <a:ext cx="7940351" cy="7940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517" y="974400"/>
            <a:ext cx="8650974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73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5">
            <a:extLst>
              <a:ext uri="{FF2B5EF4-FFF2-40B4-BE49-F238E27FC236}">
                <a16:creationId xmlns:a16="http://schemas.microsoft.com/office/drawing/2014/main" id="{E9F89C60-AA58-4663-BE63-A3B1D740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1778">
            <a:off x="181755" y="69670"/>
            <a:ext cx="520356" cy="11658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2682" y="951042"/>
            <a:ext cx="8814938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" algn="just">
              <a:lnSpc>
                <a:spcPct val="120000"/>
              </a:lnSpc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kĩ năng tính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số có hai chữ số với số có một chữ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4450" algn="just">
              <a:lnSpc>
                <a:spcPct val="120000"/>
              </a:lnSpc>
            </a:pPr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lập luận, tư duy toán học và năng lực giao tiếp toán 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4450"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4450"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4450"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53" y="-106441"/>
            <a:ext cx="10071465" cy="15180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7810D18F-E425-4E49-9909-E4DBDB901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3427604" cy="1049065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006CE97D-3BF0-47B9-9907-E2D26E18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3" y="473769"/>
            <a:ext cx="3223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 u="sng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b="1" dirty="0" err="1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1DD1B25D-7188-4F3F-AE20-CC92F570B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62961" y="1630092"/>
            <a:ext cx="8569207" cy="2224401"/>
            <a:chOff x="2162961" y="1630092"/>
            <a:chExt cx="7603871" cy="1951399"/>
          </a:xfrm>
        </p:grpSpPr>
        <p:sp>
          <p:nvSpPr>
            <p:cNvPr id="8" name="Rectangle 7"/>
            <p:cNvSpPr/>
            <p:nvPr/>
          </p:nvSpPr>
          <p:spPr>
            <a:xfrm>
              <a:off x="2162961" y="2336301"/>
              <a:ext cx="1076172" cy="98824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  <a:endParaRPr lang="en-GB" sz="4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42333" y="2336301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690660" y="2336301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416969" y="2830421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753727" y="2830421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03157" y="1642499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72622" y="1630092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iảm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62961" y="3629434"/>
            <a:ext cx="8569207" cy="2290103"/>
            <a:chOff x="2162961" y="3629434"/>
            <a:chExt cx="7603871" cy="1951399"/>
          </a:xfrm>
        </p:grpSpPr>
        <p:sp>
          <p:nvSpPr>
            <p:cNvPr id="49" name="Rectangle 48"/>
            <p:cNvSpPr/>
            <p:nvPr/>
          </p:nvSpPr>
          <p:spPr>
            <a:xfrm>
              <a:off x="2162961" y="4367920"/>
              <a:ext cx="1076172" cy="98824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52</a:t>
              </a:r>
              <a:endParaRPr lang="en-GB" sz="4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42333" y="4367920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90660" y="4367920"/>
              <a:ext cx="1076172" cy="9882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smtClean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416969" y="4862040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53727" y="4862040"/>
              <a:ext cx="178067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03157" y="3641841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072622" y="3629434"/>
              <a:ext cx="13475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ấp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108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5270057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600</Words>
  <Application>Microsoft Office PowerPoint</Application>
  <PresentationFormat>Widescreen</PresentationFormat>
  <Paragraphs>98</Paragraphs>
  <Slides>31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UTM Avo</vt:lpstr>
      <vt:lpstr>Griffy</vt:lpstr>
      <vt:lpstr>Calibri Light</vt:lpstr>
      <vt:lpstr>Aldrich</vt:lpstr>
      <vt:lpstr>#9Slide07 HoneyCream</vt:lpstr>
      <vt:lpstr>Times New Roman</vt:lpstr>
      <vt:lpstr>Baloo 2</vt:lpstr>
      <vt:lpstr>SVN-Wallington</vt:lpstr>
      <vt:lpstr>Calibri</vt:lpstr>
      <vt:lpstr>Arial</vt:lpstr>
      <vt:lpstr>Cambria</vt:lpstr>
      <vt:lpstr>Abril Fatface</vt:lpstr>
      <vt:lpstr>Gochi Hand</vt:lpstr>
      <vt:lpstr>#9Slide05 Angelline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SCHOOL!</dc:title>
  <dc:creator>Diệu Hiền MNT</dc:creator>
  <cp:keywords>Diệu Hiền MNT</cp:keywords>
  <cp:lastModifiedBy>Nguyễn Thị Hồng Linh</cp:lastModifiedBy>
  <cp:revision>48</cp:revision>
  <dcterms:modified xsi:type="dcterms:W3CDTF">2022-10-29T14:51:38Z</dcterms:modified>
</cp:coreProperties>
</file>