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2" r:id="rId3"/>
    <p:sldId id="264" r:id="rId4"/>
    <p:sldId id="261" r:id="rId5"/>
    <p:sldId id="263" r:id="rId6"/>
    <p:sldId id="256" r:id="rId7"/>
    <p:sldId id="262" r:id="rId8"/>
    <p:sldId id="281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2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0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A1D1-6B41-46B8-A566-656D62AD15A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" y="1914117"/>
            <a:ext cx="11966708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6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11</a:t>
              </a:r>
            </a:p>
            <a:p>
              <a:pPr algn="ctr"/>
              <a:r>
                <a:rPr lang="en-US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  TRỪ TRONG PHẠM VI 10</a:t>
              </a:r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" y="0"/>
            <a:ext cx="12192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53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53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24002" y="533401"/>
            <a:ext cx="941826" cy="1769667"/>
          </a:xfrm>
          <a:prstGeom prst="rect">
            <a:avLst/>
          </a:prstGeom>
          <a:noFill/>
        </p:spPr>
        <p:txBody>
          <a:bodyPr wrap="none" lIns="121871" tIns="60936" rIns="121871" bIns="60936" rtlCol="0">
            <a:spAutoFit/>
          </a:bodyPr>
          <a:lstStyle/>
          <a:p>
            <a:r>
              <a:rPr lang="en-US" sz="10700" b="1" dirty="0"/>
              <a:t>3</a:t>
            </a:r>
            <a:endParaRPr lang="vi-VN" sz="10700" b="1" dirty="0"/>
          </a:p>
        </p:txBody>
      </p:sp>
      <p:sp>
        <p:nvSpPr>
          <p:cNvPr id="11" name="Rectangle 10"/>
          <p:cNvSpPr/>
          <p:nvPr/>
        </p:nvSpPr>
        <p:spPr>
          <a:xfrm>
            <a:off x="4287014" y="154175"/>
            <a:ext cx="7260350" cy="1600390"/>
          </a:xfrm>
          <a:prstGeom prst="rect">
            <a:avLst/>
          </a:prstGeom>
          <a:noFill/>
        </p:spPr>
        <p:txBody>
          <a:bodyPr wrap="none" lIns="121871" tIns="60936" rIns="121871" bIns="60936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48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48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828800" y="4724400"/>
            <a:ext cx="8534401" cy="1752600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68-69)</a:t>
            </a:r>
            <a:endParaRPr lang="vi-VN" sz="4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7052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9" b="49315"/>
          <a:stretch/>
        </p:blipFill>
        <p:spPr>
          <a:xfrm>
            <a:off x="695872" y="450761"/>
            <a:ext cx="10753446" cy="5718219"/>
          </a:xfrm>
        </p:spPr>
      </p:pic>
      <p:sp>
        <p:nvSpPr>
          <p:cNvPr id="5" name="Rectangle 4"/>
          <p:cNvSpPr/>
          <p:nvPr/>
        </p:nvSpPr>
        <p:spPr>
          <a:xfrm>
            <a:off x="3606085" y="2975019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4575" y="2975019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49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97" b="10839"/>
          <a:stretch/>
        </p:blipFill>
        <p:spPr>
          <a:xfrm>
            <a:off x="437011" y="373488"/>
            <a:ext cx="11192611" cy="5937160"/>
          </a:xfrm>
        </p:spPr>
      </p:pic>
      <p:cxnSp>
        <p:nvCxnSpPr>
          <p:cNvPr id="5" name="Straight Connector 4"/>
          <p:cNvCxnSpPr/>
          <p:nvPr/>
        </p:nvCxnSpPr>
        <p:spPr>
          <a:xfrm>
            <a:off x="7392473" y="1996225"/>
            <a:ext cx="1828800" cy="15068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392473" y="1365161"/>
            <a:ext cx="1828800" cy="1384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92473" y="3638281"/>
            <a:ext cx="1828800" cy="1410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392473" y="2846231"/>
            <a:ext cx="1828800" cy="1384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392473" y="4343399"/>
            <a:ext cx="1828800" cy="814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8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7" b="51092"/>
          <a:stretch/>
        </p:blipFill>
        <p:spPr>
          <a:xfrm>
            <a:off x="450762" y="218941"/>
            <a:ext cx="11165982" cy="6362163"/>
          </a:xfrm>
        </p:spPr>
      </p:pic>
      <p:sp>
        <p:nvSpPr>
          <p:cNvPr id="6" name="Rectangle 5"/>
          <p:cNvSpPr/>
          <p:nvPr/>
        </p:nvSpPr>
        <p:spPr>
          <a:xfrm>
            <a:off x="5872767" y="2704562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0203" y="2704562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0063" y="2704562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0784" y="4675030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5032" y="4675030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53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1" b="17646"/>
          <a:stretch/>
        </p:blipFill>
        <p:spPr>
          <a:xfrm>
            <a:off x="550253" y="720850"/>
            <a:ext cx="10499819" cy="5654191"/>
          </a:xfrm>
        </p:spPr>
      </p:pic>
      <p:sp>
        <p:nvSpPr>
          <p:cNvPr id="5" name="Rectangle 4"/>
          <p:cNvSpPr/>
          <p:nvPr/>
        </p:nvSpPr>
        <p:spPr>
          <a:xfrm>
            <a:off x="8628846" y="4134117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7662930" y="4146995"/>
            <a:ext cx="450761" cy="5409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881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127E-0D02-438E-A7C3-EE77BC00BADF}"/>
              </a:ext>
            </a:extLst>
          </p:cNvPr>
          <p:cNvSpPr/>
          <p:nvPr/>
        </p:nvSpPr>
        <p:spPr>
          <a:xfrm>
            <a:off x="2220432" y="404036"/>
            <a:ext cx="77511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858AE-0B55-4F79-BDD1-C5BF1C5DEA68}"/>
              </a:ext>
            </a:extLst>
          </p:cNvPr>
          <p:cNvSpPr txBox="1"/>
          <p:nvPr/>
        </p:nvSpPr>
        <p:spPr>
          <a:xfrm>
            <a:off x="1605515" y="2466753"/>
            <a:ext cx="3327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SGK-TV" pitchFamily="2" charset="0"/>
                <a:cs typeface="Arial-SGK-TV" pitchFamily="2" charset="0"/>
              </a:rPr>
              <a:t>…. + 5 =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E66F0-E3AC-49A5-8AB9-0A11CA420117}"/>
              </a:ext>
            </a:extLst>
          </p:cNvPr>
          <p:cNvSpPr txBox="1"/>
          <p:nvPr/>
        </p:nvSpPr>
        <p:spPr>
          <a:xfrm>
            <a:off x="1752599" y="2456120"/>
            <a:ext cx="680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82DD8-7BB1-4965-83C8-23049F841BD5}"/>
              </a:ext>
            </a:extLst>
          </p:cNvPr>
          <p:cNvSpPr txBox="1"/>
          <p:nvPr/>
        </p:nvSpPr>
        <p:spPr>
          <a:xfrm>
            <a:off x="6404343" y="2342706"/>
            <a:ext cx="3327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SGK-TV" pitchFamily="2" charset="0"/>
                <a:cs typeface="Arial-SGK-TV" pitchFamily="2" charset="0"/>
              </a:rPr>
              <a:t>4 + …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3914D-E59D-4F6B-92A9-88AA5DD93D77}"/>
              </a:ext>
            </a:extLst>
          </p:cNvPr>
          <p:cNvSpPr txBox="1"/>
          <p:nvPr/>
        </p:nvSpPr>
        <p:spPr>
          <a:xfrm>
            <a:off x="7487091" y="2342705"/>
            <a:ext cx="680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1172C-9122-4DA7-8E4F-D64283480C75}"/>
              </a:ext>
            </a:extLst>
          </p:cNvPr>
          <p:cNvSpPr txBox="1"/>
          <p:nvPr/>
        </p:nvSpPr>
        <p:spPr>
          <a:xfrm>
            <a:off x="1605515" y="3714306"/>
            <a:ext cx="3753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SGK-TV" pitchFamily="2" charset="0"/>
                <a:cs typeface="Arial-SGK-TV" pitchFamily="2" charset="0"/>
              </a:rPr>
              <a:t>1 + 5 + 1 =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A775B-A294-47E0-BFFC-C54BFF92B6C9}"/>
              </a:ext>
            </a:extLst>
          </p:cNvPr>
          <p:cNvSpPr txBox="1"/>
          <p:nvPr/>
        </p:nvSpPr>
        <p:spPr>
          <a:xfrm>
            <a:off x="4593264" y="3590751"/>
            <a:ext cx="680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BB268-C736-4636-879D-AFA5A71784F1}"/>
              </a:ext>
            </a:extLst>
          </p:cNvPr>
          <p:cNvSpPr txBox="1"/>
          <p:nvPr/>
        </p:nvSpPr>
        <p:spPr>
          <a:xfrm>
            <a:off x="6290927" y="3691935"/>
            <a:ext cx="3753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SGK-TV" pitchFamily="2" charset="0"/>
                <a:cs typeface="Arial-SGK-TV" pitchFamily="2" charset="0"/>
              </a:rPr>
              <a:t>3 + 3 + 2 =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4E7F73-0FCE-4474-AC1B-FD9B1B68C5F3}"/>
              </a:ext>
            </a:extLst>
          </p:cNvPr>
          <p:cNvSpPr txBox="1"/>
          <p:nvPr/>
        </p:nvSpPr>
        <p:spPr>
          <a:xfrm>
            <a:off x="9278676" y="3632178"/>
            <a:ext cx="680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DD796A-C7F9-49E8-BA15-CB98988C3F38}"/>
              </a:ext>
            </a:extLst>
          </p:cNvPr>
          <p:cNvSpPr/>
          <p:nvPr/>
        </p:nvSpPr>
        <p:spPr>
          <a:xfrm>
            <a:off x="500743" y="2656114"/>
            <a:ext cx="522514" cy="456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2021C4-06C0-4380-AC9E-9143B4595099}"/>
              </a:ext>
            </a:extLst>
          </p:cNvPr>
          <p:cNvSpPr/>
          <p:nvPr/>
        </p:nvSpPr>
        <p:spPr>
          <a:xfrm>
            <a:off x="5787658" y="2499409"/>
            <a:ext cx="522514" cy="456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0B95BB-F6B5-474B-933E-E872E89EDBA7}"/>
              </a:ext>
            </a:extLst>
          </p:cNvPr>
          <p:cNvSpPr/>
          <p:nvPr/>
        </p:nvSpPr>
        <p:spPr>
          <a:xfrm>
            <a:off x="500743" y="3848639"/>
            <a:ext cx="522514" cy="456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4C693F-5464-4BE9-AEF0-0F573C6DB085}"/>
              </a:ext>
            </a:extLst>
          </p:cNvPr>
          <p:cNvSpPr/>
          <p:nvPr/>
        </p:nvSpPr>
        <p:spPr>
          <a:xfrm>
            <a:off x="5768413" y="3837169"/>
            <a:ext cx="522514" cy="456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C6733DE0-C436-4416-8FAC-E93BCBE0BA85}"/>
              </a:ext>
            </a:extLst>
          </p:cNvPr>
          <p:cNvSpPr/>
          <p:nvPr/>
        </p:nvSpPr>
        <p:spPr>
          <a:xfrm rot="16200000">
            <a:off x="2105622" y="4035684"/>
            <a:ext cx="308093" cy="101413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58BF0C-467E-45FB-A8BE-B72038E04962}"/>
              </a:ext>
            </a:extLst>
          </p:cNvPr>
          <p:cNvSpPr txBox="1"/>
          <p:nvPr/>
        </p:nvSpPr>
        <p:spPr>
          <a:xfrm>
            <a:off x="1919426" y="4696800"/>
            <a:ext cx="680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8EF34610-D770-4D03-BCD0-4FA00C82CE0F}"/>
              </a:ext>
            </a:extLst>
          </p:cNvPr>
          <p:cNvSpPr/>
          <p:nvPr/>
        </p:nvSpPr>
        <p:spPr>
          <a:xfrm rot="16200000">
            <a:off x="6882171" y="4035684"/>
            <a:ext cx="308093" cy="101413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151B35-DCD6-47BF-B18B-D053052B9E57}"/>
              </a:ext>
            </a:extLst>
          </p:cNvPr>
          <p:cNvSpPr txBox="1"/>
          <p:nvPr/>
        </p:nvSpPr>
        <p:spPr>
          <a:xfrm>
            <a:off x="6853683" y="4773426"/>
            <a:ext cx="680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708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 animBg="1"/>
      <p:bldP spid="20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4114" y="1410789"/>
            <a:ext cx="10004841" cy="43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4" y="115933"/>
            <a:ext cx="4294570" cy="22725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32949" y="812362"/>
            <a:ext cx="3198047" cy="974911"/>
            <a:chOff x="2958353" y="1381237"/>
            <a:chExt cx="3198047" cy="974911"/>
          </a:xfrm>
        </p:grpSpPr>
        <p:sp>
          <p:nvSpPr>
            <p:cNvPr id="8" name="Rounded Rectangular Callout 7"/>
            <p:cNvSpPr/>
            <p:nvPr/>
          </p:nvSpPr>
          <p:spPr>
            <a:xfrm rot="16200000">
              <a:off x="4069921" y="269669"/>
              <a:ext cx="974911" cy="3198047"/>
            </a:xfrm>
            <a:prstGeom prst="wedgeRoundRectCallout">
              <a:avLst>
                <a:gd name="adj1" fmla="val 17788"/>
                <a:gd name="adj2" fmla="val 83103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9377" y="1441749"/>
              <a:ext cx="28911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Bớt 1 quả, còn lại mấy quả?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12" y="2370490"/>
            <a:ext cx="5319264" cy="1164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0774" y="1169623"/>
            <a:ext cx="83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8499" y="2326491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6 – 1 =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1610" y="2314307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15684" y="232648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5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9681" y="2856777"/>
            <a:ext cx="464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Sáu trừ một bằng năm.</a:t>
            </a:r>
            <a:endParaRPr lang="en-US" sz="24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0996" y="3339526"/>
            <a:ext cx="1749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Dấu trừ: </a:t>
            </a:r>
            <a:endParaRPr lang="en-US" sz="24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7649" y="3196642"/>
            <a:ext cx="1331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-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891"/>
          <a:stretch/>
        </p:blipFill>
        <p:spPr>
          <a:xfrm>
            <a:off x="814513" y="3603818"/>
            <a:ext cx="5120654" cy="31211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10773" y="3773799"/>
            <a:ext cx="83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68016" y="4599042"/>
            <a:ext cx="3198047" cy="974911"/>
            <a:chOff x="4866658" y="4561512"/>
            <a:chExt cx="3198047" cy="974911"/>
          </a:xfrm>
        </p:grpSpPr>
        <p:sp>
          <p:nvSpPr>
            <p:cNvPr id="23" name="Rounded Rectangular Callout 22"/>
            <p:cNvSpPr/>
            <p:nvPr/>
          </p:nvSpPr>
          <p:spPr>
            <a:xfrm rot="16200000">
              <a:off x="5978226" y="3449944"/>
              <a:ext cx="974911" cy="3198047"/>
            </a:xfrm>
            <a:prstGeom prst="wedgeRoundRectCallout">
              <a:avLst>
                <a:gd name="adj1" fmla="val 10891"/>
                <a:gd name="adj2" fmla="val -74155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85004" y="4628761"/>
              <a:ext cx="28911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Bay mất 2 quả, còn lại mấy quả bóng?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5646177" y="5789093"/>
            <a:ext cx="4150869" cy="8144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24877" y="5674956"/>
            <a:ext cx="170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5 - 2 =  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2471" y="5676289"/>
            <a:ext cx="133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3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50591" y="5657245"/>
            <a:ext cx="170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?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0968" y="6196741"/>
            <a:ext cx="419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Năm trừ hai bằng ba.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35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5" grpId="1"/>
      <p:bldP spid="16" grpId="0"/>
      <p:bldP spid="17" grpId="0"/>
      <p:bldP spid="18" grpId="0"/>
      <p:bldP spid="19" grpId="0"/>
      <p:bldP spid="19" grpId="1"/>
      <p:bldP spid="21" grpId="0"/>
      <p:bldP spid="26" grpId="0" animBg="1"/>
      <p:bldP spid="27" grpId="0"/>
      <p:bldP spid="28" grpId="0"/>
      <p:bldP spid="29" grpId="0"/>
      <p:bldP spid="29" grpId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91683"/>
            <a:ext cx="11521440" cy="667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27" y="91683"/>
            <a:ext cx="11370025" cy="397493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71109" y="3095897"/>
            <a:ext cx="574765" cy="489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59829" y="3095897"/>
            <a:ext cx="574765" cy="489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49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107" t="59686"/>
          <a:stretch/>
        </p:blipFill>
        <p:spPr>
          <a:xfrm>
            <a:off x="326569" y="1449979"/>
            <a:ext cx="11166180" cy="29391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36869" y="2958616"/>
            <a:ext cx="640080" cy="489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3646" y="2958739"/>
            <a:ext cx="627017" cy="4898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69" y="122182"/>
            <a:ext cx="1137612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00703 0.360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1803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0495 0.359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796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00443 0.3652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82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41" y="135640"/>
            <a:ext cx="10898506" cy="63055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110652" y="1031967"/>
            <a:ext cx="618240" cy="548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10652" y="2207623"/>
            <a:ext cx="659673" cy="5617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67190" y="4530915"/>
            <a:ext cx="574765" cy="537474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69434" y="5677607"/>
            <a:ext cx="600891" cy="5533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54127" y="3396342"/>
            <a:ext cx="574765" cy="53747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06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2" grpId="1" animBg="1"/>
      <p:bldP spid="13" grpId="1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2528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61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1981200" y="3587496"/>
            <a:ext cx="5053084" cy="2151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0" y="3886200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05300" y="4350327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4807527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9054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LÀM VỞ BÀI TẬP TOÁN TRANG(62-63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20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145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Arial-SGK-TV</vt:lpstr>
      <vt:lpstr>Calibri</vt:lpstr>
      <vt:lpstr>Calibri Light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37</cp:revision>
  <dcterms:created xsi:type="dcterms:W3CDTF">2020-08-14T13:15:10Z</dcterms:created>
  <dcterms:modified xsi:type="dcterms:W3CDTF">2021-11-22T08:33:35Z</dcterms:modified>
</cp:coreProperties>
</file>