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83" r:id="rId3"/>
    <p:sldId id="286" r:id="rId4"/>
    <p:sldId id="273" r:id="rId5"/>
    <p:sldId id="268" r:id="rId6"/>
    <p:sldId id="288" r:id="rId7"/>
    <p:sldId id="274" r:id="rId8"/>
    <p:sldId id="284" r:id="rId9"/>
    <p:sldId id="275" r:id="rId10"/>
    <p:sldId id="269" r:id="rId11"/>
    <p:sldId id="28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708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1914119"/>
            <a:ext cx="12167097" cy="2734083"/>
            <a:chOff x="258097" y="1914117"/>
            <a:chExt cx="8458200" cy="1828800"/>
          </a:xfrm>
        </p:grpSpPr>
        <p:sp>
          <p:nvSpPr>
            <p:cNvPr id="12" name="Rounded Rectangle 11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0" y="0"/>
            <a:ext cx="12192000" cy="2188522"/>
            <a:chOff x="0" y="0"/>
            <a:chExt cx="9144000" cy="2188522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9144000" cy="18288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Cloud 5"/>
            <p:cNvSpPr/>
            <p:nvPr/>
          </p:nvSpPr>
          <p:spPr>
            <a:xfrm rot="1034735">
              <a:off x="166596" y="249878"/>
              <a:ext cx="3007788" cy="1938644"/>
            </a:xfrm>
            <a:prstGeom prst="cloud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8" name="Rectangle 7"/>
            <p:cNvSpPr/>
            <p:nvPr/>
          </p:nvSpPr>
          <p:spPr>
            <a:xfrm rot="789568">
              <a:off x="533486" y="753070"/>
              <a:ext cx="2194833" cy="923330"/>
            </a:xfrm>
            <a:prstGeom prst="rect">
              <a:avLst/>
            </a:prstGeom>
            <a:noFill/>
          </p:spPr>
          <p:txBody>
            <a:bodyPr spcFirstLastPara="1" wrap="none" lIns="91440" tIns="45720" rIns="91440" bIns="45720" numCol="1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5300" b="1" dirty="0" err="1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ysClr val="windowText" lastClr="000000"/>
                  </a:solidFill>
                  <a:latin typeface="HP-168" pitchFamily="34" charset="0"/>
                </a:rPr>
                <a:t>Chủ</a:t>
              </a:r>
              <a:r>
                <a:rPr lang="en-US" sz="5300" b="1" dirty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ysClr val="windowText" lastClr="000000"/>
                  </a:solidFill>
                  <a:latin typeface="HP-168" pitchFamily="34" charset="0"/>
                </a:rPr>
                <a:t> </a:t>
              </a:r>
              <a:r>
                <a:rPr lang="en-US" sz="5300" b="1" dirty="0" err="1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ysClr val="windowText" lastClr="000000"/>
                  </a:solidFill>
                  <a:latin typeface="HP-168" pitchFamily="34" charset="0"/>
                </a:rPr>
                <a:t>đề</a:t>
              </a:r>
              <a:endParaRPr lang="en-US" sz="53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latin typeface="HP-168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756407" y="707120"/>
            <a:ext cx="941826" cy="1769667"/>
          </a:xfrm>
          <a:prstGeom prst="rect">
            <a:avLst/>
          </a:prstGeom>
          <a:noFill/>
        </p:spPr>
        <p:txBody>
          <a:bodyPr wrap="none" lIns="121871" tIns="60936" rIns="121871" bIns="60936" rtlCol="0">
            <a:spAutoFit/>
          </a:bodyPr>
          <a:lstStyle/>
          <a:p>
            <a:r>
              <a:rPr lang="en-US" sz="10700" b="1" dirty="0"/>
              <a:t>6</a:t>
            </a:r>
            <a:endParaRPr lang="vi-VN" sz="10700" b="1" dirty="0"/>
          </a:p>
        </p:txBody>
      </p:sp>
      <p:sp>
        <p:nvSpPr>
          <p:cNvPr id="11" name="Rectangle 10"/>
          <p:cNvSpPr/>
          <p:nvPr/>
        </p:nvSpPr>
        <p:spPr>
          <a:xfrm>
            <a:off x="4673280" y="69273"/>
            <a:ext cx="5689920" cy="954059"/>
          </a:xfrm>
          <a:prstGeom prst="rect">
            <a:avLst/>
          </a:prstGeom>
          <a:noFill/>
        </p:spPr>
        <p:txBody>
          <a:bodyPr wrap="none" lIns="121871" tIns="60936" rIns="121871" bIns="60936">
            <a:spAutoFit/>
          </a:bodyPr>
          <a:lstStyle/>
          <a:p>
            <a:r>
              <a:rPr lang="vi-VN" sz="5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SỐ ĐẾN 100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2895601" y="4724400"/>
            <a:ext cx="6400801" cy="1752600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6- 7</a:t>
            </a: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48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WordArt 8">
            <a:extLst>
              <a:ext uri="{FF2B5EF4-FFF2-40B4-BE49-F238E27FC236}">
                <a16:creationId xmlns:a16="http://schemas.microsoft.com/office/drawing/2014/main" id="{327588A0-F03B-432F-92A6-C88DB2DEA4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1200" y="2627848"/>
            <a:ext cx="8146684" cy="877353"/>
          </a:xfrm>
          <a:prstGeom prst="rect">
            <a:avLst/>
          </a:prstGeom>
          <a:solidFill>
            <a:srgbClr val="00B050"/>
          </a:solidFill>
        </p:spPr>
        <p:txBody>
          <a:bodyPr wrap="none" fromWordArt="1"/>
          <a:lstStyle/>
          <a:p>
            <a:pPr algn="ctr">
              <a:defRPr/>
            </a:pP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Bài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 </a:t>
            </a:r>
            <a:r>
              <a:rPr lang="vi-VN" sz="3600" b="1" kern="10" dirty="0">
                <a:ln w="9525">
                  <a:noFill/>
                  <a:round/>
                  <a:headEnd/>
                  <a:tailEnd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21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: </a:t>
            </a:r>
            <a:r>
              <a:rPr lang="vi-VN" sz="3600" b="1" kern="10" dirty="0">
                <a:ln w="9525">
                  <a:noFill/>
                  <a:round/>
                  <a:headEnd/>
                  <a:tailEnd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SỐ CÓ HAI CHỮ SỐ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(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Tiết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 </a:t>
            </a:r>
            <a:r>
              <a:rPr lang="vi-VN" sz="3600" b="1" kern="10" dirty="0">
                <a:ln w="9525">
                  <a:noFill/>
                  <a:round/>
                  <a:headEnd/>
                  <a:tailEnd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2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) </a:t>
            </a:r>
            <a:endParaRPr lang="vi-VN" sz="3600" b="1" kern="10" dirty="0">
              <a:ln w="9525">
                <a:noFill/>
                <a:round/>
                <a:headEnd/>
                <a:tailEnd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649204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/>
          <p:cNvPicPr>
            <a:picLocks noChangeAspect="1"/>
          </p:cNvPicPr>
          <p:nvPr/>
        </p:nvPicPr>
        <p:blipFill rotWithShape="1">
          <a:blip r:embed="rId2"/>
          <a:srcRect l="8690" t="17433" r="7317"/>
          <a:stretch/>
        </p:blipFill>
        <p:spPr bwMode="auto">
          <a:xfrm>
            <a:off x="0" y="152400"/>
            <a:ext cx="12192000" cy="670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7"/>
            <a:ext cx="12192000" cy="6823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WordArt 7"/>
          <p:cNvSpPr>
            <a:spLocks noChangeArrowheads="1" noChangeShapeType="1" noTextEdit="1"/>
          </p:cNvSpPr>
          <p:nvPr/>
        </p:nvSpPr>
        <p:spPr bwMode="auto">
          <a:xfrm>
            <a:off x="952500" y="1371600"/>
            <a:ext cx="10287000" cy="13716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966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81400" y="304800"/>
            <a:ext cx="44958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vi-VN" sz="5400" dirty="0">
                <a:latin typeface="+mj-lt"/>
              </a:rPr>
              <a:t>KHỞI ĐỘNG</a:t>
            </a:r>
            <a:endParaRPr lang="en-US" sz="5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56320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5782" y="147936"/>
            <a:ext cx="5943600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Điền số còn thiếu vào ô trống</a:t>
            </a:r>
            <a:endParaRPr lang="en-US" sz="24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4736" y="1102178"/>
            <a:ext cx="937338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10</a:t>
            </a:r>
            <a:endParaRPr lang="en-US" sz="4000" b="1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46462" y="1102178"/>
            <a:ext cx="911555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11</a:t>
            </a:r>
            <a:endParaRPr lang="en-US" sz="4000" b="1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70909" y="1110406"/>
            <a:ext cx="867217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?</a:t>
            </a:r>
            <a:endParaRPr lang="en-US" sz="4000" b="1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6383" y="1107508"/>
            <a:ext cx="973223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13</a:t>
            </a:r>
            <a:endParaRPr lang="en-US" sz="4000" b="1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16715" y="1110853"/>
            <a:ext cx="937338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14</a:t>
            </a:r>
            <a:endParaRPr lang="en-US" sz="4000" b="1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76198" y="1110406"/>
            <a:ext cx="937338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?</a:t>
            </a:r>
            <a:endParaRPr lang="en-US" sz="4000" b="1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29237" y="1107889"/>
            <a:ext cx="957156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+mj-lt"/>
              </a:rPr>
              <a:t>16</a:t>
            </a:r>
            <a:endParaRPr lang="en-US" sz="4000" b="1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93548" y="1102178"/>
            <a:ext cx="953579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17</a:t>
            </a:r>
            <a:endParaRPr lang="en-US" sz="4000" b="1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63934" y="1105924"/>
            <a:ext cx="957156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?</a:t>
            </a:r>
            <a:endParaRPr lang="en-US" sz="4000" b="1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21091" y="1107889"/>
            <a:ext cx="953579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+mj-lt"/>
              </a:rPr>
              <a:t>19</a:t>
            </a:r>
            <a:endParaRPr lang="en-US" sz="4000" b="1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391477" y="1105924"/>
            <a:ext cx="953579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?</a:t>
            </a:r>
            <a:endParaRPr lang="en-US" sz="4000" b="1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7082" y="3011272"/>
            <a:ext cx="819747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20</a:t>
            </a:r>
            <a:endParaRPr lang="en-US" sz="4000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43100" y="3011272"/>
            <a:ext cx="819747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19</a:t>
            </a:r>
            <a:endParaRPr lang="en-US" sz="4000" b="1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81112" y="3011272"/>
            <a:ext cx="819747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?</a:t>
            </a:r>
            <a:endParaRPr lang="en-US" sz="4000" b="1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38982" y="3020331"/>
            <a:ext cx="819747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17</a:t>
            </a:r>
            <a:endParaRPr lang="en-US" sz="4000" b="1" dirty="0"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78828" y="3020331"/>
            <a:ext cx="819747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?</a:t>
            </a:r>
            <a:endParaRPr lang="en-US" sz="4000" b="1" dirty="0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04859" y="3017343"/>
            <a:ext cx="819747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14</a:t>
            </a:r>
            <a:endParaRPr lang="en-US" sz="4000" b="1" dirty="0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50877" y="3011272"/>
            <a:ext cx="819747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13</a:t>
            </a:r>
            <a:endParaRPr lang="en-US" sz="4000" b="1" dirty="0"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304801" y="3020331"/>
            <a:ext cx="819747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?</a:t>
            </a:r>
            <a:endParaRPr lang="en-US" sz="4000" b="1" dirty="0"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381653" y="3009626"/>
            <a:ext cx="819747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11</a:t>
            </a:r>
            <a:endParaRPr lang="en-US" sz="4000" b="1" dirty="0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321151" y="2989137"/>
            <a:ext cx="819747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?</a:t>
            </a:r>
            <a:endParaRPr lang="en-US" sz="4000" b="1" dirty="0"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47602" y="1125396"/>
            <a:ext cx="937337" cy="707886"/>
          </a:xfrm>
          <a:prstGeom prst="rect">
            <a:avLst/>
          </a:prstGeom>
          <a:solidFill>
            <a:srgbClr val="FFC000"/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12</a:t>
            </a:r>
            <a:endParaRPr lang="en-US" sz="4000" b="1" dirty="0"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74965" y="1102178"/>
            <a:ext cx="973223" cy="707886"/>
          </a:xfrm>
          <a:prstGeom prst="rect">
            <a:avLst/>
          </a:prstGeom>
          <a:solidFill>
            <a:srgbClr val="FFC000"/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15</a:t>
            </a:r>
            <a:endParaRPr lang="en-US" sz="4000" b="1" dirty="0"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391476" y="1105924"/>
            <a:ext cx="953579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+mj-lt"/>
              </a:rPr>
              <a:t>20</a:t>
            </a:r>
            <a:endParaRPr lang="en-US" sz="4000" b="1" dirty="0"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460357" y="1116104"/>
            <a:ext cx="957156" cy="707886"/>
          </a:xfrm>
          <a:prstGeom prst="rect">
            <a:avLst/>
          </a:prstGeom>
          <a:solidFill>
            <a:srgbClr val="FFC000"/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18</a:t>
            </a:r>
            <a:endParaRPr lang="en-US" sz="4000" b="1" dirty="0"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296895" y="3009626"/>
            <a:ext cx="819363" cy="707886"/>
          </a:xfrm>
          <a:prstGeom prst="rect">
            <a:avLst/>
          </a:prstGeom>
          <a:solidFill>
            <a:srgbClr val="FFFF00"/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12</a:t>
            </a:r>
            <a:endParaRPr lang="en-US" sz="4000" b="1" dirty="0"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86197" y="3009626"/>
            <a:ext cx="819747" cy="707886"/>
          </a:xfrm>
          <a:prstGeom prst="rect">
            <a:avLst/>
          </a:prstGeom>
          <a:solidFill>
            <a:srgbClr val="FFFF00"/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15</a:t>
            </a:r>
            <a:endParaRPr lang="en-US" sz="4000" b="1" dirty="0"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1315497" y="2989137"/>
            <a:ext cx="819363" cy="707886"/>
          </a:xfrm>
          <a:prstGeom prst="rect">
            <a:avLst/>
          </a:prstGeom>
          <a:solidFill>
            <a:srgbClr val="FFFF00"/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+mj-lt"/>
              </a:rPr>
              <a:t>1</a:t>
            </a:r>
            <a:r>
              <a:rPr lang="vi-VN" sz="4000" b="1" dirty="0">
                <a:latin typeface="+mj-lt"/>
              </a:rPr>
              <a:t>0</a:t>
            </a:r>
            <a:endParaRPr lang="en-US" sz="4000" b="1" dirty="0"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85775" y="3017343"/>
            <a:ext cx="819363" cy="707886"/>
          </a:xfrm>
          <a:prstGeom prst="rect">
            <a:avLst/>
          </a:prstGeom>
          <a:solidFill>
            <a:srgbClr val="FFFF00"/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18</a:t>
            </a:r>
            <a:endParaRPr lang="en-US" sz="4000" b="1" dirty="0">
              <a:latin typeface="+mj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468582" y="5405950"/>
            <a:ext cx="8922894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+mj-lt"/>
              </a:rPr>
              <a:t>Đọc thuộc các số từ 10- 20, từ 20- 10</a:t>
            </a:r>
            <a:endParaRPr lang="en-US" sz="4000" b="1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39940" y="3017343"/>
            <a:ext cx="819363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16</a:t>
            </a:r>
            <a:endParaRPr lang="en-US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2845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/>
          <p:cNvPicPr>
            <a:picLocks noChangeAspect="1"/>
          </p:cNvPicPr>
          <p:nvPr/>
        </p:nvPicPr>
        <p:blipFill>
          <a:blip r:embed="rId2"/>
          <a:srcRect r="52607" b="66116"/>
          <a:stretch>
            <a:fillRect/>
          </a:stretch>
        </p:blipFill>
        <p:spPr bwMode="auto">
          <a:xfrm>
            <a:off x="2438400" y="1524000"/>
            <a:ext cx="7316098" cy="30062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 rotWithShape="1">
          <a:blip r:embed="rId2"/>
          <a:srcRect l="8979" t="31656" r="8533" b="38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564505" y="877868"/>
            <a:ext cx="6096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83967" y="893802"/>
            <a:ext cx="6096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73452" y="870061"/>
            <a:ext cx="6096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92914" y="877868"/>
            <a:ext cx="6096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33800" y="2743200"/>
            <a:ext cx="6096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73249" y="2741951"/>
            <a:ext cx="6096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468754" y="2741951"/>
            <a:ext cx="6096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233253" y="2741951"/>
            <a:ext cx="6096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19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33800" y="4583561"/>
            <a:ext cx="6096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38997" y="4583561"/>
            <a:ext cx="6096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892914" y="4583561"/>
            <a:ext cx="6096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468754" y="4583561"/>
            <a:ext cx="6096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43A8E8-5B1B-4EAC-A823-EAF49D820DC0}"/>
              </a:ext>
            </a:extLst>
          </p:cNvPr>
          <p:cNvSpPr/>
          <p:nvPr/>
        </p:nvSpPr>
        <p:spPr>
          <a:xfrm>
            <a:off x="457200" y="1447800"/>
            <a:ext cx="914400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C03375-AD79-4840-A0D1-7A66AB59B324}"/>
              </a:ext>
            </a:extLst>
          </p:cNvPr>
          <p:cNvSpPr/>
          <p:nvPr/>
        </p:nvSpPr>
        <p:spPr>
          <a:xfrm>
            <a:off x="1524000" y="1447800"/>
            <a:ext cx="914400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C5D67A-E974-4C12-AF1C-F5E3F8B4FCD9}"/>
              </a:ext>
            </a:extLst>
          </p:cNvPr>
          <p:cNvSpPr/>
          <p:nvPr/>
        </p:nvSpPr>
        <p:spPr>
          <a:xfrm>
            <a:off x="2590800" y="1447800"/>
            <a:ext cx="914400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EBAFAE-0C6B-43C6-8A55-F3F7FB0AC281}"/>
              </a:ext>
            </a:extLst>
          </p:cNvPr>
          <p:cNvSpPr/>
          <p:nvPr/>
        </p:nvSpPr>
        <p:spPr>
          <a:xfrm>
            <a:off x="3657600" y="1447800"/>
            <a:ext cx="914400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A9B27A-ABC3-41AB-A7B2-306EB56045BB}"/>
              </a:ext>
            </a:extLst>
          </p:cNvPr>
          <p:cNvSpPr/>
          <p:nvPr/>
        </p:nvSpPr>
        <p:spPr>
          <a:xfrm>
            <a:off x="4723775" y="1447800"/>
            <a:ext cx="914400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BBDB12-F1F0-4F09-B731-E2A074385553}"/>
              </a:ext>
            </a:extLst>
          </p:cNvPr>
          <p:cNvSpPr/>
          <p:nvPr/>
        </p:nvSpPr>
        <p:spPr>
          <a:xfrm>
            <a:off x="5811812" y="1447800"/>
            <a:ext cx="914400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B9281E-BE57-4ED3-99FB-849C01F8A499}"/>
              </a:ext>
            </a:extLst>
          </p:cNvPr>
          <p:cNvSpPr/>
          <p:nvPr/>
        </p:nvSpPr>
        <p:spPr>
          <a:xfrm>
            <a:off x="6930454" y="1447800"/>
            <a:ext cx="914400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B9373B-9DB8-4ACC-8089-F3C2305C2180}"/>
              </a:ext>
            </a:extLst>
          </p:cNvPr>
          <p:cNvSpPr/>
          <p:nvPr/>
        </p:nvSpPr>
        <p:spPr>
          <a:xfrm>
            <a:off x="8045345" y="1462790"/>
            <a:ext cx="914400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125565-5913-465F-ADF1-3A99FA4251F4}"/>
              </a:ext>
            </a:extLst>
          </p:cNvPr>
          <p:cNvSpPr/>
          <p:nvPr/>
        </p:nvSpPr>
        <p:spPr>
          <a:xfrm>
            <a:off x="9124012" y="1466537"/>
            <a:ext cx="914400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D7C402-275C-4971-8E63-A10048486D1E}"/>
              </a:ext>
            </a:extLst>
          </p:cNvPr>
          <p:cNvSpPr/>
          <p:nvPr/>
        </p:nvSpPr>
        <p:spPr>
          <a:xfrm>
            <a:off x="10252024" y="1462790"/>
            <a:ext cx="914400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B0EC73-F344-4D63-85F9-570FC0EAF9B4}"/>
              </a:ext>
            </a:extLst>
          </p:cNvPr>
          <p:cNvSpPr/>
          <p:nvPr/>
        </p:nvSpPr>
        <p:spPr>
          <a:xfrm>
            <a:off x="457200" y="3581400"/>
            <a:ext cx="914400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B98BF1-6A8F-4247-9319-1C1C36FAD4A6}"/>
              </a:ext>
            </a:extLst>
          </p:cNvPr>
          <p:cNvSpPr/>
          <p:nvPr/>
        </p:nvSpPr>
        <p:spPr>
          <a:xfrm>
            <a:off x="1524000" y="3581400"/>
            <a:ext cx="914400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7A79B4-513F-41B5-B88F-6280561885A1}"/>
              </a:ext>
            </a:extLst>
          </p:cNvPr>
          <p:cNvSpPr/>
          <p:nvPr/>
        </p:nvSpPr>
        <p:spPr>
          <a:xfrm>
            <a:off x="2590800" y="3581400"/>
            <a:ext cx="914400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FB9A1F3-2F3E-4D83-8F62-6DE2336C5444}"/>
              </a:ext>
            </a:extLst>
          </p:cNvPr>
          <p:cNvSpPr/>
          <p:nvPr/>
        </p:nvSpPr>
        <p:spPr>
          <a:xfrm>
            <a:off x="3657600" y="3581400"/>
            <a:ext cx="914400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FCA36E-3112-4D79-8C25-613F8FF58372}"/>
              </a:ext>
            </a:extLst>
          </p:cNvPr>
          <p:cNvSpPr/>
          <p:nvPr/>
        </p:nvSpPr>
        <p:spPr>
          <a:xfrm>
            <a:off x="4723775" y="3581400"/>
            <a:ext cx="914400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7DB78F-4BCB-4F63-92E0-DC139C9A5F2D}"/>
              </a:ext>
            </a:extLst>
          </p:cNvPr>
          <p:cNvSpPr/>
          <p:nvPr/>
        </p:nvSpPr>
        <p:spPr>
          <a:xfrm>
            <a:off x="5811812" y="3581400"/>
            <a:ext cx="914400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13C3A7-C03C-459D-AA5C-3DB5FC07A46A}"/>
              </a:ext>
            </a:extLst>
          </p:cNvPr>
          <p:cNvSpPr/>
          <p:nvPr/>
        </p:nvSpPr>
        <p:spPr>
          <a:xfrm>
            <a:off x="6930454" y="3581400"/>
            <a:ext cx="914400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BCB9E8C-29DB-4785-91F0-55F402334758}"/>
              </a:ext>
            </a:extLst>
          </p:cNvPr>
          <p:cNvSpPr/>
          <p:nvPr/>
        </p:nvSpPr>
        <p:spPr>
          <a:xfrm>
            <a:off x="8045345" y="3596390"/>
            <a:ext cx="914400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9D8EEBF-960D-4304-84E0-5E143C64BD07}"/>
              </a:ext>
            </a:extLst>
          </p:cNvPr>
          <p:cNvSpPr/>
          <p:nvPr/>
        </p:nvSpPr>
        <p:spPr>
          <a:xfrm>
            <a:off x="9124012" y="3600137"/>
            <a:ext cx="914400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A36BE9B-A62D-40B9-946A-D27112A81FAF}"/>
              </a:ext>
            </a:extLst>
          </p:cNvPr>
          <p:cNvSpPr/>
          <p:nvPr/>
        </p:nvSpPr>
        <p:spPr>
          <a:xfrm>
            <a:off x="10252024" y="3596390"/>
            <a:ext cx="914400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EBFDB23-424E-44C0-B026-CEF9CE625042}"/>
              </a:ext>
            </a:extLst>
          </p:cNvPr>
          <p:cNvSpPr/>
          <p:nvPr/>
        </p:nvSpPr>
        <p:spPr>
          <a:xfrm>
            <a:off x="1523375" y="3581400"/>
            <a:ext cx="914400" cy="609600"/>
          </a:xfrm>
          <a:prstGeom prst="rect">
            <a:avLst/>
          </a:prstGeom>
          <a:solidFill>
            <a:srgbClr val="FFC000"/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19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629EA07-8BF8-443C-B482-2C21F47955BF}"/>
              </a:ext>
            </a:extLst>
          </p:cNvPr>
          <p:cNvSpPr/>
          <p:nvPr/>
        </p:nvSpPr>
        <p:spPr>
          <a:xfrm>
            <a:off x="2589550" y="3581400"/>
            <a:ext cx="914400" cy="609600"/>
          </a:xfrm>
          <a:prstGeom prst="rect">
            <a:avLst/>
          </a:prstGeom>
          <a:solidFill>
            <a:srgbClr val="FFC000"/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18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6E00706-F493-4D56-AA3A-3D1859F4D523}"/>
              </a:ext>
            </a:extLst>
          </p:cNvPr>
          <p:cNvSpPr/>
          <p:nvPr/>
        </p:nvSpPr>
        <p:spPr>
          <a:xfrm>
            <a:off x="5814622" y="3581400"/>
            <a:ext cx="914400" cy="609600"/>
          </a:xfrm>
          <a:prstGeom prst="rect">
            <a:avLst/>
          </a:prstGeom>
          <a:solidFill>
            <a:srgbClr val="FFC000"/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9A3C610-17E2-4148-A697-D16301E76A1D}"/>
              </a:ext>
            </a:extLst>
          </p:cNvPr>
          <p:cNvSpPr/>
          <p:nvPr/>
        </p:nvSpPr>
        <p:spPr>
          <a:xfrm>
            <a:off x="6908591" y="3581400"/>
            <a:ext cx="914400" cy="609600"/>
          </a:xfrm>
          <a:prstGeom prst="rect">
            <a:avLst/>
          </a:prstGeom>
          <a:solidFill>
            <a:srgbClr val="FFC000"/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1116076-5AE3-4958-8ADE-8BCF3CDC71C8}"/>
              </a:ext>
            </a:extLst>
          </p:cNvPr>
          <p:cNvSpPr/>
          <p:nvPr/>
        </p:nvSpPr>
        <p:spPr>
          <a:xfrm>
            <a:off x="8033793" y="3581400"/>
            <a:ext cx="914400" cy="609600"/>
          </a:xfrm>
          <a:prstGeom prst="rect">
            <a:avLst/>
          </a:prstGeom>
          <a:solidFill>
            <a:srgbClr val="FFC000"/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1AB64B9-B287-4746-950F-B61AC03F9640}"/>
              </a:ext>
            </a:extLst>
          </p:cNvPr>
          <p:cNvSpPr/>
          <p:nvPr/>
        </p:nvSpPr>
        <p:spPr>
          <a:xfrm>
            <a:off x="10252024" y="3596390"/>
            <a:ext cx="914400" cy="609600"/>
          </a:xfrm>
          <a:prstGeom prst="rect">
            <a:avLst/>
          </a:prstGeom>
          <a:solidFill>
            <a:srgbClr val="FFC000"/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40087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/>
          <p:cNvPicPr>
            <a:picLocks noChangeAspect="1"/>
          </p:cNvPicPr>
          <p:nvPr/>
        </p:nvPicPr>
        <p:blipFill>
          <a:blip r:embed="rId2"/>
          <a:srcRect l="9049"/>
          <a:stretch>
            <a:fillRect/>
          </a:stretch>
        </p:blipFill>
        <p:spPr bwMode="auto">
          <a:xfrm>
            <a:off x="1524000" y="0"/>
            <a:ext cx="9144000" cy="5562599"/>
          </a:xfrm>
          <a:prstGeom prst="rect">
            <a:avLst/>
          </a:prstGeom>
          <a:noFill/>
        </p:spPr>
      </p:pic>
      <p:pic>
        <p:nvPicPr>
          <p:cNvPr id="3" name="Picture 14"/>
          <p:cNvPicPr>
            <a:picLocks noChangeAspect="1"/>
          </p:cNvPicPr>
          <p:nvPr/>
        </p:nvPicPr>
        <p:blipFill rotWithShape="1">
          <a:blip r:embed="rId3"/>
          <a:srcRect l="10244" t="11878" b="59869"/>
          <a:stretch/>
        </p:blipFill>
        <p:spPr bwMode="auto">
          <a:xfrm>
            <a:off x="381000" y="5562600"/>
            <a:ext cx="11430000" cy="108739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048000" y="6107243"/>
            <a:ext cx="6096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24600" y="6095363"/>
            <a:ext cx="6096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829800" y="6107243"/>
            <a:ext cx="6096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1-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423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7"/>
          <p:cNvPicPr>
            <a:picLocks noChangeAspect="1"/>
          </p:cNvPicPr>
          <p:nvPr/>
        </p:nvPicPr>
        <p:blipFill>
          <a:blip r:embed="rId2"/>
          <a:srcRect r="57732" b="61960"/>
          <a:stretch>
            <a:fillRect/>
          </a:stretch>
        </p:blipFill>
        <p:spPr bwMode="auto">
          <a:xfrm>
            <a:off x="2286000" y="1524000"/>
            <a:ext cx="7646208" cy="320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114</Words>
  <Application>Microsoft Office PowerPoint</Application>
  <PresentationFormat>Widescreen</PresentationFormat>
  <Paragraphs>74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Arial-SGK-TV</vt:lpstr>
      <vt:lpstr>Calibri</vt:lpstr>
      <vt:lpstr>HP-168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QVSQ</dc:creator>
  <cp:lastModifiedBy>Admin</cp:lastModifiedBy>
  <cp:revision>22</cp:revision>
  <dcterms:created xsi:type="dcterms:W3CDTF">2006-08-16T00:00:00Z</dcterms:created>
  <dcterms:modified xsi:type="dcterms:W3CDTF">2023-01-16T00:52:10Z</dcterms:modified>
</cp:coreProperties>
</file>