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3" r:id="rId2"/>
    <p:sldId id="292" r:id="rId3"/>
    <p:sldId id="260" r:id="rId4"/>
    <p:sldId id="302" r:id="rId5"/>
    <p:sldId id="303" r:id="rId6"/>
    <p:sldId id="304" r:id="rId7"/>
    <p:sldId id="305" r:id="rId8"/>
    <p:sldId id="306" r:id="rId9"/>
    <p:sldId id="311" r:id="rId10"/>
    <p:sldId id="312" r:id="rId11"/>
    <p:sldId id="307" r:id="rId12"/>
    <p:sldId id="259" r:id="rId13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40505E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1" b="23551"/>
          <a:stretch/>
        </p:blipFill>
        <p:spPr>
          <a:xfrm>
            <a:off x="1476065" y="1373809"/>
            <a:ext cx="6047376" cy="34801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40601" y="421418"/>
            <a:ext cx="7518304" cy="604264"/>
          </a:xfrm>
        </p:spPr>
        <p:txBody>
          <a:bodyPr>
            <a:noAutofit/>
          </a:bodyPr>
          <a:lstStyle/>
          <a:p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2: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Các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6, 7, 8, 9, 10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054045"/>
            <a:ext cx="6949665" cy="31976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3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9425" y="1616298"/>
            <a:ext cx="64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17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9" y="426412"/>
            <a:ext cx="5465251" cy="309273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ong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10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84144"/>
            <a:ext cx="1034213" cy="517107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32252" y="4597757"/>
            <a:ext cx="425004" cy="425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1906073"/>
            <a:ext cx="5338820" cy="3021192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1652077" y="1056114"/>
            <a:ext cx="232302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Cho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thêm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trứng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vào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khay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để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trong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khay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05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105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8 </a:t>
            </a:r>
            <a:r>
              <a:rPr lang="en-GB" sz="14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quả</a:t>
            </a:r>
            <a:r>
              <a:rPr lang="en-GB" sz="14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14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trứng</a:t>
            </a:r>
            <a:endParaRPr lang="en-GB" sz="105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853" y="1697214"/>
            <a:ext cx="638628" cy="63862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072609" y="1778970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B6BDD"/>
                </a:solidFill>
              </a:rPr>
              <a:t>A.</a:t>
            </a:r>
            <a:endParaRPr lang="en-GB" dirty="0">
              <a:solidFill>
                <a:srgbClr val="3B6BDD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90853" y="3163156"/>
            <a:ext cx="638628" cy="63862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072609" y="3244912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B6BDD"/>
                </a:solidFill>
              </a:rPr>
              <a:t>B.</a:t>
            </a:r>
            <a:endParaRPr lang="en-GB" dirty="0">
              <a:solidFill>
                <a:srgbClr val="3B6BD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7" y="1178328"/>
            <a:ext cx="22860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37" y="2644270"/>
            <a:ext cx="22860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" y="671985"/>
            <a:ext cx="1536516" cy="7682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12535" y="832222"/>
            <a:ext cx="383464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262E-6 -4.36594E-6 L -0.36081 0.146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9" y="7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50" y="218678"/>
            <a:ext cx="4555332" cy="455533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1203" y="1318204"/>
            <a:ext cx="362107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GB" sz="1400" dirty="0" smtClean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2" descr="Dice Vector Red Dice PNG Transparent Background, Free Downloa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76" y="1537595"/>
            <a:ext cx="524205" cy="5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" y="539605"/>
            <a:ext cx="1545936" cy="69721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1204" y="1749484"/>
            <a:ext cx="1719368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Tung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 smtClean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22741" y="2145816"/>
            <a:ext cx="1719368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400" dirty="0" smtClean="0">
                <a:latin typeface="Lato" panose="020F0502020204030203" pitchFamily="34" charset="0"/>
                <a:cs typeface="Lato" panose="020F0502020204030203" pitchFamily="34" charset="0"/>
              </a:rPr>
              <a:t> 6 </a:t>
            </a:r>
            <a:r>
              <a:rPr lang="en-GB" sz="1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endParaRPr lang="en-GB" sz="1400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1203" y="2686290"/>
            <a:ext cx="2532168" cy="4105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Tìm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trứng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tương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ứng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 smtClean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8" name="Picture 4" descr="Color easter egg cartoon spring decoration and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2987306" y="2619253"/>
            <a:ext cx="409744" cy="5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1203" y="3814214"/>
            <a:ext cx="2532168" cy="4105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Lấy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1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trứng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tìm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 smtClean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10800000">
            <a:off x="5734406" y="887568"/>
            <a:ext cx="1036929" cy="1080662"/>
          </a:xfrm>
          <a:prstGeom prst="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753714" y="3552515"/>
            <a:ext cx="878114" cy="87811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57" y="1103407"/>
            <a:ext cx="266829" cy="2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028E-6 2.08578E-6 L -0.33461 0.531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65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02" y="501395"/>
            <a:ext cx="2020536" cy="114340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6" y="497646"/>
            <a:ext cx="2020537" cy="1143405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01" y="1648021"/>
            <a:ext cx="2020537" cy="1143405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6" y="1644800"/>
            <a:ext cx="2019610" cy="1142879"/>
          </a:xfrm>
          <a:prstGeom prst="rect">
            <a:avLst/>
          </a:prstGeom>
        </p:spPr>
      </p:pic>
      <p:pic>
        <p:nvPicPr>
          <p:cNvPr id="10" name="Picture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54" y="2791427"/>
            <a:ext cx="2021584" cy="1143997"/>
          </a:xfrm>
          <a:prstGeom prst="rect">
            <a:avLst/>
          </a:prstGeom>
        </p:spPr>
      </p:pic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52" y="2791428"/>
            <a:ext cx="2021584" cy="1143997"/>
          </a:xfrm>
          <a:prstGeom prst="rect">
            <a:avLst/>
          </a:prstGeom>
        </p:spPr>
      </p:pic>
      <p:pic>
        <p:nvPicPr>
          <p:cNvPr id="2" name="Picture 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5" y="3935425"/>
            <a:ext cx="2026233" cy="1146628"/>
          </a:xfrm>
          <a:prstGeom prst="rect">
            <a:avLst/>
          </a:prstGeom>
        </p:spPr>
      </p:pic>
      <p:pic>
        <p:nvPicPr>
          <p:cNvPr id="12" name="Picture 1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03" y="3935425"/>
            <a:ext cx="2026233" cy="1146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" y="1557553"/>
            <a:ext cx="3417646" cy="17088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804725" y="159003"/>
            <a:ext cx="339330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Chọn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đáp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án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đúng</a:t>
            </a:r>
            <a:r>
              <a:rPr lang="en-GB" sz="20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426411"/>
            <a:ext cx="5465252" cy="309274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chim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84144"/>
            <a:ext cx="1034213" cy="517107"/>
          </a:xfrm>
          <a:prstGeom prst="rect">
            <a:avLst/>
          </a:prstGeom>
        </p:spPr>
      </p:pic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8532252" y="4597757"/>
            <a:ext cx="425004" cy="425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467170"/>
            <a:ext cx="5465252" cy="309273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gà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84144"/>
            <a:ext cx="1034213" cy="517107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32252" y="4597757"/>
            <a:ext cx="425004" cy="425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8" y="424215"/>
            <a:ext cx="5465252" cy="309273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thỏ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3B6BDD"/>
                </a:solidFill>
                <a:latin typeface="Lato"/>
              </a:rPr>
              <a:t>10</a:t>
            </a:r>
            <a:endParaRPr lang="en-GB" sz="3200" dirty="0">
              <a:solidFill>
                <a:srgbClr val="3B6BDD"/>
              </a:solidFill>
              <a:latin typeface="Lato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84144"/>
            <a:ext cx="1034213" cy="517107"/>
          </a:xfrm>
          <a:prstGeom prst="rect">
            <a:avLst/>
          </a:prstGeom>
        </p:spPr>
      </p:pic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8532252" y="4597757"/>
            <a:ext cx="425004" cy="425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424215"/>
            <a:ext cx="5465252" cy="309273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cò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84144"/>
            <a:ext cx="1034213" cy="517107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32252" y="4597757"/>
            <a:ext cx="425004" cy="425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8" y="424216"/>
            <a:ext cx="5465251" cy="309273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bò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84144"/>
            <a:ext cx="1034213" cy="517107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32252" y="4597757"/>
            <a:ext cx="425004" cy="425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9" y="426412"/>
            <a:ext cx="5465251" cy="309273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voi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84144"/>
            <a:ext cx="1034213" cy="517107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32252" y="4597757"/>
            <a:ext cx="425004" cy="425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9" y="426412"/>
            <a:ext cx="5465251" cy="309273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555408" y="94581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 smtClean="0">
                <a:solidFill>
                  <a:schemeClr val="accent1">
                    <a:lumMod val="75000"/>
                  </a:schemeClr>
                </a:solidFill>
              </a:rPr>
              <a:t>chó</a:t>
            </a:r>
            <a:r>
              <a:rPr lang="en-GB" sz="1013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51906" y="3519151"/>
            <a:ext cx="1474631" cy="78239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094506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039414" y="3519151"/>
            <a:ext cx="1474631" cy="78239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099196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139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595" y="3600668"/>
            <a:ext cx="1350455" cy="617163"/>
          </a:xfrm>
          <a:prstGeom prst="roundRect">
            <a:avLst/>
          </a:prstGeom>
          <a:solidFill>
            <a:srgbClr val="E1EFFF"/>
          </a:solidFill>
          <a:ln>
            <a:solidFill>
              <a:srgbClr val="E1E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3B6BDD"/>
                </a:solidFill>
                <a:latin typeface="Lato"/>
              </a:rPr>
              <a:t>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95" y="84144"/>
            <a:ext cx="1034213" cy="517107"/>
          </a:xfrm>
          <a:prstGeom prst="rect">
            <a:avLst/>
          </a:prstGeom>
        </p:spPr>
      </p:pic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8532252" y="4597757"/>
            <a:ext cx="425004" cy="4250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4954</TotalTime>
  <Words>197</Words>
  <Application>Microsoft Office PowerPoint</Application>
  <PresentationFormat>Custom</PresentationFormat>
  <Paragraphs>46</Paragraphs>
  <Slides>12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Lato Heavy</vt:lpstr>
      <vt:lpstr>Office Theme</vt:lpstr>
      <vt:lpstr>Bài 2: Các số 6, 7, 8, 9,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132</cp:revision>
  <dcterms:created xsi:type="dcterms:W3CDTF">2020-02-21T03:04:01Z</dcterms:created>
  <dcterms:modified xsi:type="dcterms:W3CDTF">2020-07-15T10:35:07Z</dcterms:modified>
</cp:coreProperties>
</file>