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315" r:id="rId2"/>
    <p:sldId id="261" r:id="rId3"/>
    <p:sldId id="260" r:id="rId4"/>
    <p:sldId id="276" r:id="rId5"/>
    <p:sldId id="277" r:id="rId6"/>
    <p:sldId id="278" r:id="rId7"/>
    <p:sldId id="279" r:id="rId8"/>
    <p:sldId id="311" r:id="rId9"/>
    <p:sldId id="310" r:id="rId10"/>
    <p:sldId id="284" r:id="rId11"/>
    <p:sldId id="312" r:id="rId12"/>
    <p:sldId id="313" r:id="rId13"/>
    <p:sldId id="314" r:id="rId14"/>
  </p:sldIdLst>
  <p:sldSz cx="9147175" cy="5145088"/>
  <p:notesSz cx="6858000" cy="9144000"/>
  <p:embeddedFontLst>
    <p:embeddedFont>
      <p:font typeface="Calibri Light" panose="020F0302020204030204" pitchFamily="34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6EAFB"/>
    <a:srgbClr val="DCDCDD"/>
    <a:srgbClr val="F9C0BF"/>
    <a:srgbClr val="FFE3A5"/>
    <a:srgbClr val="F9A981"/>
    <a:srgbClr val="FFD864"/>
    <a:srgbClr val="9DD29B"/>
    <a:srgbClr val="9BD19C"/>
    <a:srgbClr val="C7EA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38" autoAdjust="0"/>
    <p:restoredTop sz="94660"/>
  </p:normalViewPr>
  <p:slideViewPr>
    <p:cSldViewPr snapToGrid="0">
      <p:cViewPr varScale="1">
        <p:scale>
          <a:sx n="148" d="100"/>
          <a:sy n="148" d="100"/>
        </p:scale>
        <p:origin x="1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26" Type="http://schemas.openxmlformats.org/officeDocument/2006/relationships/image" Target="../media/image86.png"/><Relationship Id="rId3" Type="http://schemas.openxmlformats.org/officeDocument/2006/relationships/image" Target="../media/image63.png"/><Relationship Id="rId21" Type="http://schemas.openxmlformats.org/officeDocument/2006/relationships/image" Target="../media/image81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5" Type="http://schemas.openxmlformats.org/officeDocument/2006/relationships/image" Target="../media/image85.png"/><Relationship Id="rId2" Type="http://schemas.openxmlformats.org/officeDocument/2006/relationships/image" Target="../media/image1.png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24" Type="http://schemas.openxmlformats.org/officeDocument/2006/relationships/image" Target="../media/image84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23" Type="http://schemas.openxmlformats.org/officeDocument/2006/relationships/image" Target="../media/image83.png"/><Relationship Id="rId10" Type="http://schemas.openxmlformats.org/officeDocument/2006/relationships/image" Target="../media/image70.png"/><Relationship Id="rId19" Type="http://schemas.openxmlformats.org/officeDocument/2006/relationships/image" Target="../media/image79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Relationship Id="rId22" Type="http://schemas.openxmlformats.org/officeDocument/2006/relationships/image" Target="../media/image8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3" Type="http://schemas.openxmlformats.org/officeDocument/2006/relationships/image" Target="../media/image63.png"/><Relationship Id="rId21" Type="http://schemas.openxmlformats.org/officeDocument/2006/relationships/image" Target="../media/image86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" Type="http://schemas.openxmlformats.org/officeDocument/2006/relationships/image" Target="../media/image1.png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19" Type="http://schemas.openxmlformats.org/officeDocument/2006/relationships/image" Target="../media/image79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5.xml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slide" Target="slide7.xml"/><Relationship Id="rId5" Type="http://schemas.openxmlformats.org/officeDocument/2006/relationships/slide" Target="slide4.xml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slide" Target="slide6.xml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slide" Target="slide2.xml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" Target="slide2.xml"/><Relationship Id="rId7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1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slide" Target="slide2.xml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1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12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slide" Target="slide2.xml"/><Relationship Id="rId10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3.png"/><Relationship Id="rId7" Type="http://schemas.openxmlformats.org/officeDocument/2006/relationships/image" Target="../media/image4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17.png"/><Relationship Id="rId4" Type="http://schemas.openxmlformats.org/officeDocument/2006/relationships/slide" Target="slide2.xml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3.png"/><Relationship Id="rId7" Type="http://schemas.openxmlformats.org/officeDocument/2006/relationships/image" Target="../media/image4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17.png"/><Relationship Id="rId5" Type="http://schemas.openxmlformats.org/officeDocument/2006/relationships/image" Target="../media/image42.png"/><Relationship Id="rId10" Type="http://schemas.openxmlformats.org/officeDocument/2006/relationships/image" Target="../media/image51.png"/><Relationship Id="rId4" Type="http://schemas.openxmlformats.org/officeDocument/2006/relationships/slide" Target="slide2.xml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1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1" b="23551"/>
          <a:stretch/>
        </p:blipFill>
        <p:spPr>
          <a:xfrm>
            <a:off x="1476065" y="1000321"/>
            <a:ext cx="6047376" cy="3480167"/>
          </a:xfrm>
          <a:prstGeom prst="rect">
            <a:avLst/>
          </a:prstGeom>
        </p:spPr>
      </p:pic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383059" y="683403"/>
            <a:ext cx="836552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740602" y="539634"/>
            <a:ext cx="7518304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Bài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2: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Các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số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6, 7, 8, 9, 10</a:t>
            </a:r>
            <a:endParaRPr lang="en-GB" sz="3600" dirty="0">
              <a:solidFill>
                <a:srgbClr val="40505E"/>
              </a:solidFill>
              <a:latin typeface="Lato Heavy" panose="020F0502020204030203" pitchFamily="34" charset="0"/>
              <a:ea typeface="+mn-ea"/>
              <a:cs typeface="Lato Heavy" panose="020F0502020204030203" pitchFamily="34" charset="0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4921" y="1000321"/>
            <a:ext cx="6949665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Tiết</a:t>
            </a:r>
            <a:r>
              <a:rPr lang="en-GB" sz="20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2</a:t>
            </a:r>
            <a:endParaRPr lang="en-GB" sz="20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58744" y="1280918"/>
            <a:ext cx="534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10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1753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7227635" y="1957664"/>
            <a:ext cx="1596571" cy="159657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5447823" y="1950369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3672546" y="1957664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1897270" y="1957664"/>
            <a:ext cx="1596571" cy="159657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176417" y="1957664"/>
            <a:ext cx="1596571" cy="159657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57"/>
          <a:stretch/>
        </p:blipFill>
        <p:spPr>
          <a:xfrm>
            <a:off x="224497" y="1950369"/>
            <a:ext cx="1582056" cy="14789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61757"/>
          <a:stretch/>
        </p:blipFill>
        <p:spPr>
          <a:xfrm>
            <a:off x="1859169" y="1950369"/>
            <a:ext cx="1582056" cy="14789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1" t="-491" r="40836" b="491"/>
          <a:stretch/>
        </p:blipFill>
        <p:spPr>
          <a:xfrm>
            <a:off x="3653496" y="1950369"/>
            <a:ext cx="1582056" cy="14789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9" t="-490" r="19998" b="490"/>
          <a:stretch/>
        </p:blipFill>
        <p:spPr>
          <a:xfrm>
            <a:off x="5447823" y="1950369"/>
            <a:ext cx="1582056" cy="14789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61" r="-504"/>
          <a:stretch/>
        </p:blipFill>
        <p:spPr>
          <a:xfrm>
            <a:off x="7242150" y="1950369"/>
            <a:ext cx="1582056" cy="1478994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7566664" y="3764838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7566664" y="3764838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3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76417" y="1403127"/>
            <a:ext cx="6949665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3.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Có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bao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nhiêu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con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vật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có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6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chân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?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6" y="633944"/>
            <a:ext cx="1523776" cy="76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9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1" grpId="0" animBg="1"/>
      <p:bldP spid="19" grpId="0" animBg="1"/>
      <p:bldP spid="4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7227635" y="1976983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5447823" y="1969688"/>
            <a:ext cx="1596571" cy="159657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3672546" y="1976983"/>
            <a:ext cx="1596571" cy="159657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1897270" y="1976983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176417" y="1976983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76417" y="1403127"/>
            <a:ext cx="6949665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3.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Có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bao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nhiêu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con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vật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có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8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chân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57"/>
          <a:stretch/>
        </p:blipFill>
        <p:spPr>
          <a:xfrm>
            <a:off x="224497" y="1969688"/>
            <a:ext cx="1582056" cy="14789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61757"/>
          <a:stretch/>
        </p:blipFill>
        <p:spPr>
          <a:xfrm>
            <a:off x="1859169" y="1969688"/>
            <a:ext cx="1582056" cy="14789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1" t="-491" r="40836" b="491"/>
          <a:stretch/>
        </p:blipFill>
        <p:spPr>
          <a:xfrm>
            <a:off x="3653496" y="1969688"/>
            <a:ext cx="1582056" cy="14789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9" t="-490" r="19998" b="490"/>
          <a:stretch/>
        </p:blipFill>
        <p:spPr>
          <a:xfrm>
            <a:off x="5447823" y="1969688"/>
            <a:ext cx="1582056" cy="14789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61" r="-504"/>
          <a:stretch/>
        </p:blipFill>
        <p:spPr>
          <a:xfrm>
            <a:off x="7242150" y="1969688"/>
            <a:ext cx="1582056" cy="1478994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7534366" y="3779016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7534366" y="3779016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2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6" y="633944"/>
            <a:ext cx="1523776" cy="76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8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1" grpId="0" animBg="1"/>
      <p:bldP spid="19" grpId="0" animBg="1"/>
      <p:bldP spid="4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" t="3753" r="6008" b="6064"/>
          <a:stretch/>
        </p:blipFill>
        <p:spPr>
          <a:xfrm>
            <a:off x="2786743" y="335620"/>
            <a:ext cx="5566228" cy="4376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510" y="415447"/>
            <a:ext cx="874604" cy="798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43" y="773659"/>
            <a:ext cx="865110" cy="36038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270" y="504391"/>
            <a:ext cx="865110" cy="3603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453" y="1034162"/>
            <a:ext cx="865110" cy="3603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52" y="712992"/>
            <a:ext cx="728709" cy="30356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245" y="573081"/>
            <a:ext cx="535323" cy="22300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971" y="994782"/>
            <a:ext cx="865110" cy="36038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204" y="615583"/>
            <a:ext cx="535323" cy="223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852" y="1691571"/>
            <a:ext cx="396352" cy="6238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008" y="1470126"/>
            <a:ext cx="396352" cy="62388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094" y="1648288"/>
            <a:ext cx="283167" cy="44572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938" y="1591107"/>
            <a:ext cx="396352" cy="62388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117" y="1627280"/>
            <a:ext cx="283167" cy="44572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277" y="1564395"/>
            <a:ext cx="473561" cy="7454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664" y="1470126"/>
            <a:ext cx="570325" cy="89773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737" y="1780652"/>
            <a:ext cx="283167" cy="4457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284" y="3685133"/>
            <a:ext cx="476651" cy="3608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350" y="3168445"/>
            <a:ext cx="497107" cy="3263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731" y="3421417"/>
            <a:ext cx="527969" cy="3466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903" y="3685133"/>
            <a:ext cx="604385" cy="45697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968" y="3650980"/>
            <a:ext cx="598143" cy="45225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683" y="3317102"/>
            <a:ext cx="624433" cy="34369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290" y="3384224"/>
            <a:ext cx="467488" cy="42099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39872" y="3766499"/>
            <a:ext cx="493538" cy="4444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174" y="3086205"/>
            <a:ext cx="525658" cy="397448"/>
          </a:xfrm>
          <a:prstGeom prst="rect">
            <a:avLst/>
          </a:prstGeom>
        </p:spPr>
      </p:pic>
      <p:sp>
        <p:nvSpPr>
          <p:cNvPr id="42" name="Rounded Rectangle 41"/>
          <p:cNvSpPr/>
          <p:nvPr/>
        </p:nvSpPr>
        <p:spPr>
          <a:xfrm>
            <a:off x="585030" y="1863289"/>
            <a:ext cx="382760" cy="382760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?</a:t>
            </a:r>
            <a:endParaRPr lang="en-GB" sz="32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579963" y="1863288"/>
            <a:ext cx="390665" cy="390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8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543" y="1829167"/>
            <a:ext cx="286520" cy="451004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570500" y="4203663"/>
            <a:ext cx="382760" cy="382760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?</a:t>
            </a:r>
            <a:endParaRPr lang="en-GB" sz="3200" b="1" dirty="0"/>
          </a:p>
        </p:txBody>
      </p:sp>
      <p:sp>
        <p:nvSpPr>
          <p:cNvPr id="46" name="Rounded Rectangle 45"/>
          <p:cNvSpPr/>
          <p:nvPr/>
        </p:nvSpPr>
        <p:spPr>
          <a:xfrm>
            <a:off x="565433" y="4203662"/>
            <a:ext cx="390665" cy="390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0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85030" y="3034460"/>
            <a:ext cx="382760" cy="382760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?</a:t>
            </a:r>
            <a:endParaRPr lang="en-GB" sz="3200" b="1" dirty="0"/>
          </a:p>
        </p:txBody>
      </p:sp>
      <p:sp>
        <p:nvSpPr>
          <p:cNvPr id="48" name="Rounded Rectangle 47"/>
          <p:cNvSpPr/>
          <p:nvPr/>
        </p:nvSpPr>
        <p:spPr>
          <a:xfrm>
            <a:off x="579963" y="3034459"/>
            <a:ext cx="390665" cy="390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7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577112" y="2448461"/>
            <a:ext cx="382760" cy="382760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?</a:t>
            </a:r>
            <a:endParaRPr lang="en-GB" sz="3200" b="1" dirty="0"/>
          </a:p>
        </p:txBody>
      </p:sp>
      <p:sp>
        <p:nvSpPr>
          <p:cNvPr id="50" name="Rounded Rectangle 49"/>
          <p:cNvSpPr/>
          <p:nvPr/>
        </p:nvSpPr>
        <p:spPr>
          <a:xfrm>
            <a:off x="572045" y="2448460"/>
            <a:ext cx="390665" cy="390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1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586305" y="3617665"/>
            <a:ext cx="382760" cy="382760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?</a:t>
            </a:r>
            <a:endParaRPr lang="en-GB" sz="3200" b="1" dirty="0"/>
          </a:p>
        </p:txBody>
      </p:sp>
      <p:sp>
        <p:nvSpPr>
          <p:cNvPr id="52" name="Rounded Rectangle 51"/>
          <p:cNvSpPr/>
          <p:nvPr/>
        </p:nvSpPr>
        <p:spPr>
          <a:xfrm>
            <a:off x="581238" y="3617664"/>
            <a:ext cx="390665" cy="390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9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03" y="2424120"/>
            <a:ext cx="472688" cy="43144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03" y="3119001"/>
            <a:ext cx="636678" cy="26522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877" y="3709726"/>
            <a:ext cx="408430" cy="26813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80" y="4224480"/>
            <a:ext cx="418097" cy="36194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77" y="671985"/>
            <a:ext cx="1536516" cy="768259"/>
          </a:xfrm>
          <a:prstGeom prst="rect">
            <a:avLst/>
          </a:prstGeom>
        </p:spPr>
      </p:pic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273392" y="1330355"/>
            <a:ext cx="1731583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4. </a:t>
            </a:r>
            <a:r>
              <a:rPr lang="en-US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US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?</a:t>
            </a:r>
            <a:endParaRPr lang="en-GB" sz="20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76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43" grpId="0" animBg="1"/>
      <p:bldP spid="46" grpId="0" animBg="1"/>
      <p:bldP spid="48" grpId="0" animBg="1"/>
      <p:bldP spid="50" grpId="0" animBg="1"/>
      <p:bldP spid="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" t="3753" r="6008" b="6064"/>
          <a:stretch/>
        </p:blipFill>
        <p:spPr>
          <a:xfrm>
            <a:off x="2786743" y="335620"/>
            <a:ext cx="5566228" cy="4376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510" y="415447"/>
            <a:ext cx="874604" cy="798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43" y="773659"/>
            <a:ext cx="865110" cy="36038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270" y="504391"/>
            <a:ext cx="865110" cy="3603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453" y="1034162"/>
            <a:ext cx="865110" cy="3603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52" y="712992"/>
            <a:ext cx="728709" cy="30356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245" y="573081"/>
            <a:ext cx="535323" cy="22300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971" y="994782"/>
            <a:ext cx="865110" cy="36038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204" y="615583"/>
            <a:ext cx="535323" cy="223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852" y="1691571"/>
            <a:ext cx="396352" cy="6238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008" y="1470126"/>
            <a:ext cx="396352" cy="62388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094" y="1648288"/>
            <a:ext cx="283167" cy="44572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938" y="1591107"/>
            <a:ext cx="396352" cy="62388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117" y="1627280"/>
            <a:ext cx="283167" cy="44572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277" y="1564395"/>
            <a:ext cx="473561" cy="7454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664" y="1470126"/>
            <a:ext cx="570325" cy="89773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737" y="1780652"/>
            <a:ext cx="283167" cy="4457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284" y="3685133"/>
            <a:ext cx="476651" cy="3608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350" y="3168445"/>
            <a:ext cx="497107" cy="3263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731" y="3421417"/>
            <a:ext cx="527969" cy="3466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903" y="3685133"/>
            <a:ext cx="604385" cy="45697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968" y="3650980"/>
            <a:ext cx="598143" cy="45225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683" y="3317102"/>
            <a:ext cx="624433" cy="34369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290" y="3384224"/>
            <a:ext cx="467488" cy="42099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39872" y="3766499"/>
            <a:ext cx="493538" cy="4444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174" y="3086205"/>
            <a:ext cx="525658" cy="397448"/>
          </a:xfrm>
          <a:prstGeom prst="rect">
            <a:avLst/>
          </a:prstGeom>
        </p:spPr>
      </p:pic>
      <p:sp>
        <p:nvSpPr>
          <p:cNvPr id="42" name="Rounded Rectangle 41"/>
          <p:cNvSpPr/>
          <p:nvPr/>
        </p:nvSpPr>
        <p:spPr>
          <a:xfrm>
            <a:off x="1058867" y="3106343"/>
            <a:ext cx="684731" cy="684731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?</a:t>
            </a:r>
            <a:endParaRPr lang="en-GB" sz="32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1053801" y="3106343"/>
            <a:ext cx="698872" cy="6988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6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77" y="671985"/>
            <a:ext cx="1536516" cy="768259"/>
          </a:xfrm>
          <a:prstGeom prst="rect">
            <a:avLst/>
          </a:prstGeom>
        </p:spPr>
      </p:pic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273392" y="1330355"/>
            <a:ext cx="1731583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4. </a:t>
            </a:r>
            <a:r>
              <a:rPr lang="en-US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US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?</a:t>
            </a:r>
            <a:endParaRPr lang="en-GB" sz="20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273281" y="2318218"/>
            <a:ext cx="2213247" cy="65102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Trong</a:t>
            </a:r>
            <a:r>
              <a:rPr lang="en-US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tranh</a:t>
            </a:r>
            <a:r>
              <a:rPr lang="en-US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có</a:t>
            </a:r>
            <a:r>
              <a:rPr lang="en-US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bao</a:t>
            </a:r>
            <a:r>
              <a:rPr lang="en-US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nhiêu</a:t>
            </a:r>
            <a:r>
              <a:rPr lang="en-US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con </a:t>
            </a:r>
            <a:r>
              <a:rPr lang="en-US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thỏ</a:t>
            </a:r>
            <a:r>
              <a:rPr lang="en-US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?</a:t>
            </a:r>
            <a:endParaRPr lang="en-GB" sz="20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86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3772118" y="1454116"/>
            <a:ext cx="1551192" cy="116339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494" y="1568517"/>
            <a:ext cx="1274439" cy="934589"/>
          </a:xfrm>
          <a:prstGeom prst="rect">
            <a:avLst/>
          </a:prstGeom>
        </p:spPr>
      </p:pic>
      <p:sp>
        <p:nvSpPr>
          <p:cNvPr id="8" name="Rounded Rectangle 7">
            <a:hlinkClick r:id="rId5" action="ppaction://hlinksldjump"/>
          </p:cNvPr>
          <p:cNvSpPr/>
          <p:nvPr/>
        </p:nvSpPr>
        <p:spPr>
          <a:xfrm>
            <a:off x="5606799" y="1454116"/>
            <a:ext cx="1551192" cy="116339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10" name="Picture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251" y="1568517"/>
            <a:ext cx="1313735" cy="963406"/>
          </a:xfrm>
          <a:prstGeom prst="rect">
            <a:avLst/>
          </a:prstGeom>
        </p:spPr>
      </p:pic>
      <p:sp>
        <p:nvSpPr>
          <p:cNvPr id="12" name="Rounded Rectangle 11">
            <a:hlinkClick r:id="rId7" action="ppaction://hlinksldjump"/>
          </p:cNvPr>
          <p:cNvSpPr/>
          <p:nvPr/>
        </p:nvSpPr>
        <p:spPr>
          <a:xfrm>
            <a:off x="7439513" y="1454116"/>
            <a:ext cx="1551192" cy="116339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17" name="Picture 1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72060" y="1588784"/>
            <a:ext cx="1286098" cy="943139"/>
          </a:xfrm>
          <a:prstGeom prst="rect">
            <a:avLst/>
          </a:prstGeom>
        </p:spPr>
      </p:pic>
      <p:sp>
        <p:nvSpPr>
          <p:cNvPr id="18" name="Rounded Rectangle 17">
            <a:hlinkClick r:id="rId9" action="ppaction://hlinksldjump"/>
          </p:cNvPr>
          <p:cNvSpPr/>
          <p:nvPr/>
        </p:nvSpPr>
        <p:spPr>
          <a:xfrm>
            <a:off x="3772118" y="2833331"/>
            <a:ext cx="1551192" cy="116339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22" name="Picture 2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498" y="2933477"/>
            <a:ext cx="1334435" cy="978586"/>
          </a:xfrm>
          <a:prstGeom prst="rect">
            <a:avLst/>
          </a:prstGeom>
        </p:spPr>
      </p:pic>
      <p:sp>
        <p:nvSpPr>
          <p:cNvPr id="23" name="Rounded Rectangle 22">
            <a:hlinkClick r:id="rId11" action="ppaction://hlinksldjump"/>
          </p:cNvPr>
          <p:cNvSpPr/>
          <p:nvPr/>
        </p:nvSpPr>
        <p:spPr>
          <a:xfrm>
            <a:off x="5606799" y="2833331"/>
            <a:ext cx="1551192" cy="116339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26" name="Picture 2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251" y="2981459"/>
            <a:ext cx="1269004" cy="930604"/>
          </a:xfrm>
          <a:prstGeom prst="rect">
            <a:avLst/>
          </a:prstGeom>
        </p:spPr>
      </p:pic>
      <p:sp>
        <p:nvSpPr>
          <p:cNvPr id="27" name="Rounded Rectangle 26">
            <a:hlinkClick r:id="" action="ppaction://noaction"/>
          </p:cNvPr>
          <p:cNvSpPr/>
          <p:nvPr/>
        </p:nvSpPr>
        <p:spPr>
          <a:xfrm>
            <a:off x="7439513" y="2833331"/>
            <a:ext cx="1551192" cy="116339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28" name="Picture 27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060" y="2969526"/>
            <a:ext cx="1285278" cy="9425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6" y="1830254"/>
            <a:ext cx="3417646" cy="1708823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3791436" y="817556"/>
            <a:ext cx="5206865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1.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Đếm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con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vật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trong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hình</a:t>
            </a:r>
            <a:endParaRPr lang="en-GB" sz="20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18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594044" y="1359146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1013" dirty="0" err="1" smtClean="0">
                <a:solidFill>
                  <a:schemeClr val="accent1">
                    <a:lumMod val="75000"/>
                  </a:schemeClr>
                </a:solidFill>
              </a:rPr>
              <a:t>vật</a:t>
            </a:r>
            <a:r>
              <a:rPr lang="en-GB" sz="1013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415438" y="1064465"/>
            <a:ext cx="4543252" cy="298216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953" y="1435653"/>
            <a:ext cx="3547353" cy="22397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7534" y="3003377"/>
            <a:ext cx="1964529" cy="1964529"/>
          </a:xfrm>
          <a:prstGeom prst="rect">
            <a:avLst/>
          </a:prstGeom>
        </p:spPr>
      </p:pic>
      <p:sp>
        <p:nvSpPr>
          <p:cNvPr id="9" name="Action Button: Home 8">
            <a:hlinkClick r:id="rId5" action="ppaction://hlinksldjump" highlightClick="1"/>
          </p:cNvPr>
          <p:cNvSpPr/>
          <p:nvPr/>
        </p:nvSpPr>
        <p:spPr>
          <a:xfrm>
            <a:off x="8635285" y="4679828"/>
            <a:ext cx="335619" cy="34041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661" y="1495358"/>
            <a:ext cx="1023246" cy="8357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995" y="2239872"/>
            <a:ext cx="1108577" cy="924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999" y="1886754"/>
            <a:ext cx="964247" cy="88862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313957" y="3424570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7313957" y="3424570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438" y="183183"/>
            <a:ext cx="1523776" cy="76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3624E-8 -1.73712E-6 L -7.63624E-8 -1.73712E-6 C 0.00174 -0.00185 0.00365 -0.0034 0.00556 -0.00525 C 0.01111 -0.00988 0.02066 -0.00556 0.02448 -0.00525 C 0.02569 -0.00463 0.02725 -0.00556 0.02795 -0.0037 C 0.02847 -0.00247 0.02656 -0.00185 0.02586 -0.00124 C 0.025 -0.00062 0.02395 -1.73712E-6 0.02309 -1.73712E-6 C 0.01632 0.00031 0.00382 -1.73712E-6 -7.63624E-8 -1.73712E-6 Z " pathEditMode="relative" ptsTypes="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11871E-6 -4.56649E-7 L 8.11871E-6 -4.56649E-7 C 0.00261 -0.00185 0.00521 -0.00401 0.00782 -0.00587 C 0.01337 -0.00926 0.00886 -0.00463 0.01337 -0.00988 C 0.02031 -0.00957 0.02708 -0.00957 0.03402 -0.00864 C 0.03506 -0.00833 0.03645 -0.00864 0.03715 -0.0071 C 0.03784 -0.00587 0.03767 -0.0034 0.03801 -0.00155 C 0.03767 0.00031 0.03767 0.00247 0.03715 0.00432 C 0.03628 0.00648 0.03367 0.00771 0.03246 0.00864 C 0.0276 0.00802 0.02291 0.00833 0.01806 0.00709 C 0.01736 0.00679 0.01719 0.00493 0.01649 0.00432 C 0.0158 0.00339 0.01493 0.00308 0.01424 0.00277 C 0.01285 0.00216 0.01146 0.00185 0.01025 0.00123 C 0.00938 0.00092 0.00868 -4.56649E-7 0.00782 -4.56649E-7 C 0.00521 -0.00031 0.00122 -4.56649E-7 8.11871E-6 -4.56649E-7 Z " pathEditMode="relative" ptsTypes="AAAAAAAAAAAAAAA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6106E-6 -2.25548E-6 L 6.16106E-6 -2.25548E-6 C 0.00225 -0.00031 0.00469 -0.00062 0.00712 -0.00123 C 0.00869 -0.00185 0.01181 -0.00401 0.01181 -0.00401 C 0.01389 -0.0037 0.01754 -0.00339 0.01979 -0.00123 C 0.02066 -0.00062 0.02135 0.00062 0.02222 0.00154 C 0.02188 0.00278 0.02222 0.00525 0.02135 0.00555 C 0.01407 0.00771 0.01476 0.00463 0.01025 0.00278 C 0.00886 0.00216 0.00764 0.00185 0.00626 0.00154 C 0.00539 0.00093 0.00105 0.00031 6.16106E-6 -2.25548E-6 Z " pathEditMode="relative" ptsTypes="AAAAAAAAAA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594044" y="1286470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smtClean="0">
                <a:solidFill>
                  <a:schemeClr val="accent1">
                    <a:lumMod val="75000"/>
                  </a:schemeClr>
                </a:solidFill>
              </a:rPr>
              <a:t>con </a:t>
            </a:r>
            <a:r>
              <a:rPr lang="en-GB" sz="1013" dirty="0" err="1" smtClean="0">
                <a:solidFill>
                  <a:schemeClr val="accent1">
                    <a:lumMod val="75000"/>
                  </a:schemeClr>
                </a:solidFill>
              </a:rPr>
              <a:t>vật</a:t>
            </a:r>
            <a:r>
              <a:rPr lang="en-GB" sz="1013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 smtClean="0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013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415438" y="1064465"/>
            <a:ext cx="4543252" cy="298216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8635285" y="4679828"/>
            <a:ext cx="335619" cy="34041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428" y="1286470"/>
            <a:ext cx="3967690" cy="25051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7534" y="3003377"/>
            <a:ext cx="1964529" cy="1964529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313957" y="3424570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7313957" y="3424570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229" y="1515151"/>
            <a:ext cx="591670" cy="7660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000" y="1481636"/>
            <a:ext cx="840000" cy="6957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750" y="2496525"/>
            <a:ext cx="1049521" cy="822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542" y="2358571"/>
            <a:ext cx="855110" cy="7055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28" y="1647876"/>
            <a:ext cx="840000" cy="6957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5914" y="2203034"/>
            <a:ext cx="875222" cy="7055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438" y="183183"/>
            <a:ext cx="1523776" cy="76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8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624567" y="1374540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1013" dirty="0" err="1" smtClean="0">
                <a:solidFill>
                  <a:schemeClr val="accent1">
                    <a:lumMod val="75000"/>
                  </a:schemeClr>
                </a:solidFill>
              </a:rPr>
              <a:t>vật</a:t>
            </a:r>
            <a:r>
              <a:rPr lang="en-GB" sz="1013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415438" y="1064465"/>
            <a:ext cx="4543252" cy="298216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6122" y="1374540"/>
            <a:ext cx="3796920" cy="23973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7534" y="3003377"/>
            <a:ext cx="1964529" cy="1964529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7313957" y="3424570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7313957" y="3424570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 smtClean="0"/>
              <a:t>10</a:t>
            </a:r>
            <a:endParaRPr lang="en-GB" sz="4501" b="1" dirty="0"/>
          </a:p>
        </p:txBody>
      </p:sp>
      <p:sp>
        <p:nvSpPr>
          <p:cNvPr id="13" name="Action Button: Home 12">
            <a:hlinkClick r:id="rId5" action="ppaction://hlinksldjump" highlightClick="1"/>
          </p:cNvPr>
          <p:cNvSpPr/>
          <p:nvPr/>
        </p:nvSpPr>
        <p:spPr>
          <a:xfrm>
            <a:off x="8635285" y="4679828"/>
            <a:ext cx="335619" cy="34041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829" y="2231443"/>
            <a:ext cx="655540" cy="5867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518" y="2112858"/>
            <a:ext cx="864310" cy="7053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537" y="2905488"/>
            <a:ext cx="745296" cy="3999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617" y="2454165"/>
            <a:ext cx="808857" cy="492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512" y="1502306"/>
            <a:ext cx="787548" cy="7678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765" y="1517781"/>
            <a:ext cx="842119" cy="6890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781" y="1675979"/>
            <a:ext cx="854493" cy="6984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584" y="2189430"/>
            <a:ext cx="551490" cy="7630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278" y="2047393"/>
            <a:ext cx="805794" cy="5698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632" y="2566740"/>
            <a:ext cx="546297" cy="78284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438" y="183183"/>
            <a:ext cx="1523776" cy="76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2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723409" y="1359147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smtClean="0">
                <a:solidFill>
                  <a:schemeClr val="accent1">
                    <a:lumMod val="75000"/>
                  </a:schemeClr>
                </a:solidFill>
              </a:rPr>
              <a:t>con </a:t>
            </a:r>
            <a:r>
              <a:rPr lang="en-GB" sz="1013" dirty="0" err="1" smtClean="0">
                <a:solidFill>
                  <a:schemeClr val="accent1">
                    <a:lumMod val="75000"/>
                  </a:schemeClr>
                </a:solidFill>
              </a:rPr>
              <a:t>vật</a:t>
            </a:r>
            <a:r>
              <a:rPr lang="en-GB" sz="1013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 smtClean="0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013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415438" y="1064465"/>
            <a:ext cx="4543252" cy="298216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593" y="1332088"/>
            <a:ext cx="3875407" cy="24469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7534" y="3003377"/>
            <a:ext cx="1964529" cy="1964529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7313957" y="3424570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7313957" y="3424570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7</a:t>
            </a:r>
          </a:p>
        </p:txBody>
      </p:sp>
      <p:sp>
        <p:nvSpPr>
          <p:cNvPr id="15" name="Action Button: Home 14">
            <a:hlinkClick r:id="rId5" action="ppaction://hlinksldjump" highlightClick="1"/>
          </p:cNvPr>
          <p:cNvSpPr/>
          <p:nvPr/>
        </p:nvSpPr>
        <p:spPr>
          <a:xfrm>
            <a:off x="8635285" y="4679828"/>
            <a:ext cx="335619" cy="34041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794" y="2398023"/>
            <a:ext cx="856432" cy="6166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002" y="2286075"/>
            <a:ext cx="675071" cy="538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98" y="1788558"/>
            <a:ext cx="747008" cy="414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522" y="1725100"/>
            <a:ext cx="689052" cy="4520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0087" y="1930605"/>
            <a:ext cx="723656" cy="5450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701" y="2188592"/>
            <a:ext cx="675071" cy="5389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627" y="2603109"/>
            <a:ext cx="824974" cy="6238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438" y="183183"/>
            <a:ext cx="1523776" cy="76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0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8129E-6 -1.35143E-6 L 1.88129E-6 -1.35143E-6 C 0.00226 -0.00185 0.00469 -0.00401 0.00711 -0.00555 C 0.0125 -0.00895 0.02239 -0.00586 0.02621 -0.00555 C 0.02586 -0.00432 0.02603 -0.00216 0.02534 -0.00154 C 0.02395 0.00031 0.02048 0.00154 0.02048 0.00154 C 0.01631 0.00093 0.01215 0.00062 0.00781 -1.35143E-6 C -0.00295 -0.00216 0.00121 -1.35143E-6 1.88129E-6 -1.35143E-6 Z " pathEditMode="relative" ptsTypes="AAAAAAAA">
                                      <p:cBhvr>
                                        <p:cTn id="3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1017E-6 4.39062E-6 L -7.1017E-6 4.39062E-6 C 0.00225 -0.00062 0.00468 -0.00093 0.00711 -0.00155 C 0.00833 -0.00185 0.00971 -0.00278 0.01093 -0.00278 C 0.01492 -0.00278 0.01891 -0.00185 0.0229 -0.00155 C 0.02308 4.39062E-6 0.02377 0.00123 0.02377 0.00277 C 0.02377 0.0145 0.01943 0.00802 0.01336 0.00709 C 0.01266 0.00679 0.0118 0.00617 0.01093 0.00586 C 0.00971 0.00524 0.00833 0.00524 0.00711 0.00432 C 0.00607 0.00339 0.00572 0.00092 0.00468 4.39062E-6 C 0.00312 -0.00124 0.00069 4.39062E-6 -7.1017E-6 4.39062E-6 Z " pathEditMode="relative" ptsTypes="AAAAAAAAAAA">
                                      <p:cBhvr>
                                        <p:cTn id="3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1531E-6 -1.59519E-6 L -3.91531E-6 -1.59519E-6 C 0.00504 -0.0037 0.0059 -0.00617 0.01094 -0.00308 C 0.01163 -0.00247 0.01198 -0.00123 0.01267 -1.59519E-6 C 0.01198 0.00278 0.01232 0.00648 0.01094 0.00833 C 0.01024 0.00926 0.00937 0.00617 0.00868 0.00556 C 0.00764 0.00432 0.00642 0.0037 0.00538 0.00278 C 0.00486 0.00185 0.00452 0.00062 0.00382 -1.59519E-6 C 0.00313 -0.00092 0.00052 -1.59519E-6 -3.91531E-6 -1.59519E-6 Z " pathEditMode="relative" ptsTypes="AAAAAAAAA">
                                      <p:cBhvr>
                                        <p:cTn id="3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594044" y="1352226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1013" dirty="0" err="1" smtClean="0">
                <a:solidFill>
                  <a:schemeClr val="accent1">
                    <a:lumMod val="75000"/>
                  </a:schemeClr>
                </a:solidFill>
              </a:rPr>
              <a:t>vật</a:t>
            </a:r>
            <a:r>
              <a:rPr lang="en-GB" sz="1013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415438" y="1064465"/>
            <a:ext cx="4543252" cy="298216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7534" y="3003377"/>
            <a:ext cx="1964529" cy="1964529"/>
          </a:xfrm>
          <a:prstGeom prst="rect">
            <a:avLst/>
          </a:prstGeom>
        </p:spPr>
      </p:pic>
      <p:sp>
        <p:nvSpPr>
          <p:cNvPr id="11" name="Action Button: Home 10">
            <a:hlinkClick r:id="rId4" action="ppaction://hlinksldjump" highlightClick="1"/>
          </p:cNvPr>
          <p:cNvSpPr/>
          <p:nvPr/>
        </p:nvSpPr>
        <p:spPr>
          <a:xfrm>
            <a:off x="8635285" y="4679828"/>
            <a:ext cx="335619" cy="34041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83" y="1299966"/>
            <a:ext cx="3955235" cy="249732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313957" y="3424570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7313957" y="3424570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652" y="1569713"/>
            <a:ext cx="641489" cy="14336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686" y="1910072"/>
            <a:ext cx="841830" cy="12909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464" y="1510081"/>
            <a:ext cx="714104" cy="1284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294" y="1702911"/>
            <a:ext cx="526174" cy="13445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438" y="183183"/>
            <a:ext cx="1523776" cy="76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594044" y="1352226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1013" dirty="0" err="1" smtClean="0">
                <a:solidFill>
                  <a:schemeClr val="accent1">
                    <a:lumMod val="75000"/>
                  </a:schemeClr>
                </a:solidFill>
              </a:rPr>
              <a:t>vật</a:t>
            </a:r>
            <a:r>
              <a:rPr lang="en-GB" sz="1013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415438" y="1064465"/>
            <a:ext cx="4543252" cy="298216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7534" y="3003377"/>
            <a:ext cx="1964529" cy="1964529"/>
          </a:xfrm>
          <a:prstGeom prst="rect">
            <a:avLst/>
          </a:prstGeom>
        </p:spPr>
      </p:pic>
      <p:sp>
        <p:nvSpPr>
          <p:cNvPr id="11" name="Action Button: Home 10">
            <a:hlinkClick r:id="rId4" action="ppaction://hlinksldjump" highlightClick="1"/>
          </p:cNvPr>
          <p:cNvSpPr/>
          <p:nvPr/>
        </p:nvSpPr>
        <p:spPr>
          <a:xfrm>
            <a:off x="8635285" y="4679828"/>
            <a:ext cx="335619" cy="34041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83" y="1299966"/>
            <a:ext cx="3955235" cy="249732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313957" y="3424570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7313957" y="3424570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432" y="1950426"/>
            <a:ext cx="708025" cy="4018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833" y="2243343"/>
            <a:ext cx="737054" cy="4183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798" y="2452183"/>
            <a:ext cx="868136" cy="418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950" y="2801282"/>
            <a:ext cx="834850" cy="4029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320" y="1792514"/>
            <a:ext cx="694024" cy="4508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364" y="2040427"/>
            <a:ext cx="834850" cy="4029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571" y="2386853"/>
            <a:ext cx="708025" cy="4018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48" y="2827626"/>
            <a:ext cx="708025" cy="4018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438" y="183183"/>
            <a:ext cx="1523776" cy="76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1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0662"/>
            <a:ext cx="9147175" cy="15599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20645"/>
            <a:ext cx="9147175" cy="15599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413" y="2319311"/>
            <a:ext cx="960077" cy="704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3" t="20060" r="32078" b="22374"/>
          <a:stretch/>
        </p:blipFill>
        <p:spPr>
          <a:xfrm>
            <a:off x="5580742" y="2203309"/>
            <a:ext cx="798286" cy="8998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8" t="18356" r="31008" b="20665"/>
          <a:stretch/>
        </p:blipFill>
        <p:spPr>
          <a:xfrm>
            <a:off x="6328228" y="1963824"/>
            <a:ext cx="820057" cy="96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7" t="20444" r="30335" b="21328"/>
          <a:stretch/>
        </p:blipFill>
        <p:spPr>
          <a:xfrm>
            <a:off x="7786913" y="2029138"/>
            <a:ext cx="849086" cy="9216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4" t="19322" r="32000" b="21587"/>
          <a:stretch/>
        </p:blipFill>
        <p:spPr>
          <a:xfrm>
            <a:off x="1277257" y="3698281"/>
            <a:ext cx="798286" cy="9434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0" t="19821" r="30667" b="21088"/>
          <a:stretch/>
        </p:blipFill>
        <p:spPr>
          <a:xfrm>
            <a:off x="3468914" y="3531366"/>
            <a:ext cx="812800" cy="9434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8" t="20416" r="32195" b="22957"/>
          <a:stretch/>
        </p:blipFill>
        <p:spPr>
          <a:xfrm>
            <a:off x="4905829" y="3524110"/>
            <a:ext cx="827314" cy="9361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0" t="21513" r="33628" b="22072"/>
          <a:stretch/>
        </p:blipFill>
        <p:spPr>
          <a:xfrm>
            <a:off x="6379028" y="3516852"/>
            <a:ext cx="820057" cy="1008743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256358" y="2444839"/>
            <a:ext cx="484185" cy="484185"/>
          </a:xfrm>
          <a:prstGeom prst="roundRect">
            <a:avLst/>
          </a:prstGeom>
          <a:solidFill>
            <a:srgbClr val="9BD19C"/>
          </a:solidFill>
          <a:ln>
            <a:solidFill>
              <a:srgbClr val="9DD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C00000"/>
                </a:solidFill>
              </a:rPr>
              <a:t>5</a:t>
            </a: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737792" y="2429246"/>
            <a:ext cx="484185" cy="484185"/>
          </a:xfrm>
          <a:prstGeom prst="roundRect">
            <a:avLst/>
          </a:prstGeom>
          <a:solidFill>
            <a:srgbClr val="FFD864"/>
          </a:solidFill>
          <a:ln>
            <a:solidFill>
              <a:srgbClr val="FFD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483694" y="2198038"/>
            <a:ext cx="484185" cy="484185"/>
          </a:xfrm>
          <a:prstGeom prst="roundRect">
            <a:avLst/>
          </a:prstGeom>
          <a:solidFill>
            <a:srgbClr val="F9A981"/>
          </a:solidFill>
          <a:ln>
            <a:solidFill>
              <a:srgbClr val="F9A9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910284" y="2247874"/>
            <a:ext cx="602343" cy="484185"/>
          </a:xfrm>
          <a:prstGeom prst="roundRect">
            <a:avLst/>
          </a:prstGeom>
          <a:solidFill>
            <a:srgbClr val="FFE3A5"/>
          </a:solidFill>
          <a:ln>
            <a:solidFill>
              <a:srgbClr val="FFE3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C00000"/>
                </a:solidFill>
              </a:rPr>
              <a:t>10</a:t>
            </a: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434307" y="3927902"/>
            <a:ext cx="484185" cy="484185"/>
          </a:xfrm>
          <a:prstGeom prst="roundRect">
            <a:avLst/>
          </a:prstGeom>
          <a:solidFill>
            <a:srgbClr val="F9C0BF"/>
          </a:solidFill>
          <a:ln>
            <a:solidFill>
              <a:srgbClr val="F9C0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633221" y="3779130"/>
            <a:ext cx="484185" cy="484185"/>
          </a:xfrm>
          <a:prstGeom prst="roundRect">
            <a:avLst/>
          </a:prstGeom>
          <a:solidFill>
            <a:srgbClr val="DCDCDD"/>
          </a:solidFill>
          <a:ln>
            <a:solidFill>
              <a:srgbClr val="DCDC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097671" y="3776391"/>
            <a:ext cx="484185" cy="484185"/>
          </a:xfrm>
          <a:prstGeom prst="roundRect">
            <a:avLst/>
          </a:prstGeom>
          <a:solidFill>
            <a:srgbClr val="C6EAFB"/>
          </a:solidFill>
          <a:ln>
            <a:solidFill>
              <a:srgbClr val="C6EA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546963" y="3776391"/>
            <a:ext cx="484185" cy="484185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49420" y="1431125"/>
            <a:ext cx="6949665" cy="328573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2.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Chọn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thích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hợp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.</a:t>
            </a:r>
            <a:endParaRPr lang="en-GB" sz="20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6" y="633944"/>
            <a:ext cx="1523776" cy="76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2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5724</TotalTime>
  <Words>180</Words>
  <Application>Microsoft Office PowerPoint</Application>
  <PresentationFormat>Custom</PresentationFormat>
  <Paragraphs>52</Paragraphs>
  <Slides>13</Slides>
  <Notes>0</Notes>
  <HiddenSlides>6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Lato Heavy</vt:lpstr>
      <vt:lpstr>Calibri Light</vt:lpstr>
      <vt:lpstr>Calibri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Windows User</cp:lastModifiedBy>
  <cp:revision>158</cp:revision>
  <dcterms:created xsi:type="dcterms:W3CDTF">2020-02-21T03:04:01Z</dcterms:created>
  <dcterms:modified xsi:type="dcterms:W3CDTF">2020-06-15T04:08:48Z</dcterms:modified>
</cp:coreProperties>
</file>