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0" r:id="rId2"/>
    <p:sldId id="292" r:id="rId3"/>
    <p:sldId id="260" r:id="rId4"/>
    <p:sldId id="302" r:id="rId5"/>
    <p:sldId id="303" r:id="rId6"/>
    <p:sldId id="304" r:id="rId7"/>
    <p:sldId id="305" r:id="rId8"/>
    <p:sldId id="306" r:id="rId9"/>
    <p:sldId id="259" r:id="rId10"/>
    <p:sldId id="307" r:id="rId11"/>
    <p:sldId id="308" r:id="rId12"/>
    <p:sldId id="309" r:id="rId13"/>
  </p:sldIdLst>
  <p:sldSz cx="9147175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E1EFFF"/>
    <a:srgbClr val="40505E"/>
    <a:srgbClr val="8599A8"/>
    <a:srgbClr val="73C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38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4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0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6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" y="0"/>
            <a:ext cx="9141747" cy="514508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40602" y="539634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1: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Các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số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0, 1, 2, 3, 4, 5</a:t>
            </a:r>
            <a:endParaRPr lang="en-GB" sz="3600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000321"/>
            <a:ext cx="6949665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3</a:t>
            </a:r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1324924" y="1206311"/>
            <a:ext cx="6497325" cy="339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2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7" y="1906073"/>
            <a:ext cx="5338820" cy="3021193"/>
          </a:xfrm>
          <a:prstGeom prst="rect">
            <a:avLst/>
          </a:prstGeom>
        </p:spPr>
      </p:pic>
      <p:sp>
        <p:nvSpPr>
          <p:cNvPr id="28" name="Cloud Callout 27"/>
          <p:cNvSpPr/>
          <p:nvPr/>
        </p:nvSpPr>
        <p:spPr>
          <a:xfrm>
            <a:off x="1225110" y="1139442"/>
            <a:ext cx="232302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Cùng</a:t>
            </a:r>
            <a:r>
              <a:rPr lang="en-GB" sz="105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05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cho</a:t>
            </a:r>
            <a:r>
              <a:rPr lang="en-GB" sz="105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05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các</a:t>
            </a:r>
            <a:r>
              <a:rPr lang="en-GB" sz="105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05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thùng</a:t>
            </a:r>
            <a:r>
              <a:rPr lang="en-GB" sz="105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05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hàng</a:t>
            </a:r>
            <a:r>
              <a:rPr lang="en-GB" sz="105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05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lên</a:t>
            </a:r>
            <a:r>
              <a:rPr lang="en-GB" sz="105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05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xe</a:t>
            </a:r>
            <a:r>
              <a:rPr lang="en-GB" sz="105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05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tải</a:t>
            </a:r>
            <a:r>
              <a:rPr lang="en-GB" sz="105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05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để</a:t>
            </a:r>
            <a:r>
              <a:rPr lang="en-GB" sz="105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05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trên</a:t>
            </a:r>
            <a:r>
              <a:rPr lang="en-GB" sz="105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05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xe</a:t>
            </a:r>
            <a:r>
              <a:rPr lang="en-GB" sz="105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05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có</a:t>
            </a:r>
            <a:r>
              <a:rPr lang="en-GB" sz="105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4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5</a:t>
            </a:r>
            <a:r>
              <a:rPr lang="en-GB" sz="1400" b="1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4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thùng</a:t>
            </a:r>
            <a:r>
              <a:rPr lang="en-GB" sz="14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400" b="1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hàng</a:t>
            </a:r>
            <a:r>
              <a:rPr lang="en-GB" sz="1400" b="1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endParaRPr lang="en-GB" sz="105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07" y="1420925"/>
            <a:ext cx="1624371" cy="11912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036" y="2860313"/>
            <a:ext cx="1696791" cy="124431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90853" y="1697214"/>
            <a:ext cx="638628" cy="63862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6072609" y="1778970"/>
            <a:ext cx="475116" cy="475116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3B6BDD"/>
                </a:solidFill>
              </a:rPr>
              <a:t>A</a:t>
            </a:r>
            <a:endParaRPr lang="en-GB" dirty="0">
              <a:solidFill>
                <a:srgbClr val="3B6BDD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90853" y="3163156"/>
            <a:ext cx="638628" cy="638628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072609" y="3244912"/>
            <a:ext cx="475116" cy="475116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3B6BDD"/>
                </a:solidFill>
              </a:rPr>
              <a:t>B</a:t>
            </a:r>
            <a:endParaRPr lang="en-GB" dirty="0">
              <a:solidFill>
                <a:srgbClr val="3B6BD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7" y="671985"/>
            <a:ext cx="1536516" cy="76825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5293217" y="832222"/>
            <a:ext cx="3853958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2.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Chọn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câu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trả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lời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đúng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.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0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3 -0.06047 L -0.24488 -0.06047 C -0.35457 -0.06047 -0.48924 -0.08454 -0.48924 -0.10367 L -0.48924 -0.14656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36" y="-432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3" y="839349"/>
            <a:ext cx="7395996" cy="418532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21019" y="1426922"/>
            <a:ext cx="4434693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3. </a:t>
            </a:r>
            <a:r>
              <a:rPr lang="en-US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US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?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203" y="1920472"/>
            <a:ext cx="1217374" cy="8927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837">
            <a:off x="5112425" y="1959302"/>
            <a:ext cx="1228107" cy="900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70">
            <a:off x="5251277" y="3151068"/>
            <a:ext cx="1204770" cy="8834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0177">
            <a:off x="3701503" y="3131036"/>
            <a:ext cx="1192318" cy="87436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009929" y="2029444"/>
            <a:ext cx="326572" cy="3265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5563794" y="2040270"/>
            <a:ext cx="326572" cy="3265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4134376" y="3234388"/>
            <a:ext cx="326572" cy="326572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5690376" y="3246612"/>
            <a:ext cx="326572" cy="3265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7" y="671985"/>
            <a:ext cx="1536516" cy="76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1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7" y="671985"/>
            <a:ext cx="1536516" cy="768259"/>
          </a:xfrm>
          <a:prstGeom prst="rect">
            <a:avLst/>
          </a:prstGeom>
        </p:spPr>
      </p:pic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13418" y="1502319"/>
            <a:ext cx="2233568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4. </a:t>
            </a:r>
            <a:r>
              <a:rPr lang="en-US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Tìm</a:t>
            </a:r>
            <a:r>
              <a:rPr lang="en-US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US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thích</a:t>
            </a:r>
            <a:r>
              <a:rPr lang="en-US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hợp</a:t>
            </a:r>
            <a:r>
              <a:rPr lang="en-US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.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430271" y="4254649"/>
            <a:ext cx="391469" cy="39146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?</a:t>
            </a:r>
            <a:endParaRPr lang="en-GB" sz="3200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7425206" y="4254650"/>
            <a:ext cx="399554" cy="399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73001" y="4254649"/>
            <a:ext cx="391469" cy="39146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?</a:t>
            </a:r>
            <a:endParaRPr lang="en-GB" sz="3200" b="1" dirty="0"/>
          </a:p>
        </p:txBody>
      </p:sp>
      <p:sp>
        <p:nvSpPr>
          <p:cNvPr id="57" name="Rounded Rectangle 56"/>
          <p:cNvSpPr/>
          <p:nvPr/>
        </p:nvSpPr>
        <p:spPr>
          <a:xfrm>
            <a:off x="567936" y="4254650"/>
            <a:ext cx="399554" cy="399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2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323330" y="4246563"/>
            <a:ext cx="391469" cy="39146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?</a:t>
            </a:r>
            <a:endParaRPr lang="en-GB" sz="32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3318265" y="4246564"/>
            <a:ext cx="399554" cy="399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4692310" y="4251087"/>
            <a:ext cx="391469" cy="39146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?</a:t>
            </a:r>
            <a:endParaRPr lang="en-GB" sz="3200" b="1" dirty="0"/>
          </a:p>
        </p:txBody>
      </p:sp>
      <p:sp>
        <p:nvSpPr>
          <p:cNvPr id="61" name="Rounded Rectangle 60"/>
          <p:cNvSpPr/>
          <p:nvPr/>
        </p:nvSpPr>
        <p:spPr>
          <a:xfrm>
            <a:off x="4687245" y="4251088"/>
            <a:ext cx="399554" cy="399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3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950066" y="4251086"/>
            <a:ext cx="391469" cy="39146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?</a:t>
            </a:r>
            <a:endParaRPr lang="en-GB" sz="3200" b="1" dirty="0"/>
          </a:p>
        </p:txBody>
      </p:sp>
      <p:sp>
        <p:nvSpPr>
          <p:cNvPr id="63" name="Rounded Rectangle 62"/>
          <p:cNvSpPr/>
          <p:nvPr/>
        </p:nvSpPr>
        <p:spPr>
          <a:xfrm>
            <a:off x="1945001" y="4251087"/>
            <a:ext cx="399554" cy="399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175" y="200428"/>
            <a:ext cx="6099517" cy="3799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71" y="1895976"/>
            <a:ext cx="355957" cy="397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87" y="2094893"/>
            <a:ext cx="465584" cy="465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38" y="2162018"/>
            <a:ext cx="456417" cy="3984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276" y="1502319"/>
            <a:ext cx="360256" cy="3936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13" y="382072"/>
            <a:ext cx="822506" cy="60317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81" y="340565"/>
            <a:ext cx="707041" cy="51849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34" y="303635"/>
            <a:ext cx="996251" cy="73058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027" y="908345"/>
            <a:ext cx="920695" cy="67517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864" y="340565"/>
            <a:ext cx="707042" cy="5184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711" y="472929"/>
            <a:ext cx="1187495" cy="8708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87" y="1894828"/>
            <a:ext cx="715776" cy="5843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513" y="2664476"/>
            <a:ext cx="1444945" cy="939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272" y="2813515"/>
            <a:ext cx="668654" cy="114665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9897" y="2746397"/>
            <a:ext cx="707793" cy="121377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69727" y="3134241"/>
            <a:ext cx="456552" cy="782930"/>
          </a:xfrm>
          <a:prstGeom prst="rect">
            <a:avLst/>
          </a:prstGeom>
        </p:spPr>
      </p:pic>
      <p:sp>
        <p:nvSpPr>
          <p:cNvPr id="74" name="Rounded Rectangle 73"/>
          <p:cNvSpPr/>
          <p:nvPr/>
        </p:nvSpPr>
        <p:spPr>
          <a:xfrm>
            <a:off x="6063823" y="4246563"/>
            <a:ext cx="391469" cy="39146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?</a:t>
            </a:r>
            <a:endParaRPr lang="en-GB" sz="3200" b="1" dirty="0"/>
          </a:p>
        </p:txBody>
      </p:sp>
      <p:sp>
        <p:nvSpPr>
          <p:cNvPr id="75" name="Rounded Rectangle 74"/>
          <p:cNvSpPr/>
          <p:nvPr/>
        </p:nvSpPr>
        <p:spPr>
          <a:xfrm>
            <a:off x="6058758" y="4246564"/>
            <a:ext cx="399554" cy="399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07" y="4159225"/>
            <a:ext cx="775630" cy="5687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684" y="4126178"/>
            <a:ext cx="870715" cy="6385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72" y="4216971"/>
            <a:ext cx="613566" cy="4499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44" y="4178174"/>
            <a:ext cx="700680" cy="5138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1" y="4159225"/>
            <a:ext cx="725973" cy="5323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148" y="4194203"/>
            <a:ext cx="630577" cy="46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8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8042E-6 4.98303E-6 L -4.38042E-6 0.0003 C 0.00174 0.00215 0.00382 0.00401 0.00556 0.00678 C 0.00608 0.00802 0.00591 0.00987 0.00625 0.0111 C 0.00677 0.01295 0.00729 0.01481 0.00799 0.01697 C 0.00729 0.01789 0.00712 0.01943 0.00625 0.01974 C 0.00243 0.02067 0.00348 0.01789 0.00226 0.01388 C 0.00191 0.01234 0.00122 0.0111 0.0007 0.00987 C -0.00034 0.00401 -4.38042E-6 0.00154 -4.38042E-6 4.98303E-6 Z " pathEditMode="relative" rAng="0" ptsTypes="AAAAAAAAA">
                                      <p:cBhvr>
                                        <p:cTn id="6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98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9712E-6 4.72077E-7 L -4.29712E-6 0.00031 C -0.00815 -0.00339 -0.01024 -0.00525 -0.01978 -0.00154 C -0.02082 -0.00123 -0.02082 0.00123 -0.02134 0.00278 C -0.02117 0.00401 -0.02117 0.00586 -0.02065 0.00679 C -0.02013 0.00771 -0.01909 0.00833 -0.01822 0.00833 C -0.01475 0.00833 -0.01145 0.0074 -0.00798 0.00679 C -0.00711 0.00648 -0.00642 0.00617 -0.00555 0.00555 C -0.00503 0.00463 -0.00451 0.0037 -0.00399 0.00278 L -4.29712E-6 4.72077E-7 Z " pathEditMode="relative" rAng="0" ptsTypes="AAAAAAAAAA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" y="21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7234E-6 -1.2743E-6 L -3.67234E-6 0.00031 C -0.00659 0.00031 -0.01336 -0.00062 -0.01978 0.00124 C -0.02065 0.00154 -0.021 0.00432 -0.02065 0.00556 C -0.02013 0.00679 -0.01909 0.00648 -0.01822 0.0071 C -0.01475 0.00648 -0.01128 0.00679 -0.00798 0.00556 C -0.00711 0.00525 -0.00642 0.0037 -0.00555 0.00278 C -0.00503 0.00185 -0.00451 0.00093 -0.00399 -1.2743E-6 L -3.67234E-6 -1.2743E-6 Z " pathEditMode="relative" rAng="0" ptsTypes="AAAAAAAAA">
                                      <p:cBhvr>
                                        <p:cTn id="7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" y="33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59" grpId="0" animBg="1"/>
      <p:bldP spid="61" grpId="0" animBg="1"/>
      <p:bldP spid="63" grpId="0" animBg="1"/>
      <p:bldP spid="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16" y="902015"/>
            <a:ext cx="2188121" cy="1238239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25" y="849478"/>
            <a:ext cx="2188121" cy="1343311"/>
          </a:xfrm>
          <a:prstGeom prst="rect">
            <a:avLst/>
          </a:prstGeom>
        </p:spPr>
      </p:pic>
      <p:pic>
        <p:nvPicPr>
          <p:cNvPr id="8" name="Picture 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83" y="2284479"/>
            <a:ext cx="2188121" cy="1332623"/>
          </a:xfrm>
          <a:prstGeom prst="rect">
            <a:avLst/>
          </a:prstGeom>
        </p:spPr>
      </p:pic>
      <p:pic>
        <p:nvPicPr>
          <p:cNvPr id="9" name="Picture 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25" y="2331849"/>
            <a:ext cx="2187117" cy="1237671"/>
          </a:xfrm>
          <a:prstGeom prst="rect">
            <a:avLst/>
          </a:prstGeom>
        </p:spPr>
      </p:pic>
      <p:pic>
        <p:nvPicPr>
          <p:cNvPr id="10" name="Picture 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50" y="3708580"/>
            <a:ext cx="2189254" cy="1332943"/>
          </a:xfrm>
          <a:prstGeom prst="rect">
            <a:avLst/>
          </a:prstGeom>
        </p:spPr>
      </p:pic>
      <p:pic>
        <p:nvPicPr>
          <p:cNvPr id="11" name="Picture 10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25" y="3708580"/>
            <a:ext cx="2189254" cy="13443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" y="1843751"/>
            <a:ext cx="3451538" cy="172576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3765680" y="475643"/>
            <a:ext cx="5206865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1.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Chọn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đáp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án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đúng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151906" y="3519151"/>
            <a:ext cx="1474631" cy="78239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5156593" y="3519151"/>
            <a:ext cx="1474631" cy="78239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3039414" y="3519151"/>
            <a:ext cx="1474631" cy="78239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94" y="426411"/>
            <a:ext cx="5465254" cy="3092740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555408" y="945810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gà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553" y="2440546"/>
            <a:ext cx="1951283" cy="215721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099196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3B6BDD"/>
                </a:solidFill>
                <a:latin typeface="Lato"/>
              </a:rPr>
              <a:t>3</a:t>
            </a:r>
            <a:endParaRPr lang="en-GB" sz="3200" dirty="0">
              <a:solidFill>
                <a:srgbClr val="3B6BDD"/>
              </a:solidFill>
              <a:latin typeface="Lato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213995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3B6BDD"/>
                </a:solidFill>
                <a:latin typeface="Lato"/>
              </a:rPr>
              <a:t>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218682" y="3600667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3B6BDD"/>
                </a:solidFill>
                <a:latin typeface="Lato"/>
              </a:rPr>
              <a:t>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94" y="77071"/>
            <a:ext cx="1062508" cy="531254"/>
          </a:xfrm>
          <a:prstGeom prst="rect">
            <a:avLst/>
          </a:prstGeom>
        </p:spPr>
      </p:pic>
      <p:sp>
        <p:nvSpPr>
          <p:cNvPr id="3" name="Action Button: Home 2">
            <a:hlinkClick r:id="rId6" action="ppaction://hlinksldjump" highlightClick="1"/>
          </p:cNvPr>
          <p:cNvSpPr/>
          <p:nvPr/>
        </p:nvSpPr>
        <p:spPr>
          <a:xfrm>
            <a:off x="8564448" y="4597757"/>
            <a:ext cx="412127" cy="41212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151906" y="3519151"/>
            <a:ext cx="1474631" cy="78239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5094504" y="3519150"/>
            <a:ext cx="1474631" cy="78239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3039414" y="3519151"/>
            <a:ext cx="1474631" cy="78239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95" y="467170"/>
            <a:ext cx="5465252" cy="3092740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555408" y="945810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bò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553" y="2440546"/>
            <a:ext cx="1951283" cy="215721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99196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3B6BDD"/>
                </a:solidFill>
                <a:latin typeface="Lato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213995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3B6BDD"/>
                </a:solidFill>
                <a:latin typeface="Lato"/>
              </a:rPr>
              <a:t>0</a:t>
            </a:r>
            <a:endParaRPr lang="en-GB" sz="3200" dirty="0">
              <a:solidFill>
                <a:srgbClr val="3B6BDD"/>
              </a:solidFill>
              <a:latin typeface="Lato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56593" y="3600667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3B6BDD"/>
                </a:solidFill>
                <a:latin typeface="Lato"/>
              </a:rPr>
              <a:t>5</a:t>
            </a:r>
            <a:endParaRPr lang="en-GB" sz="3200" dirty="0">
              <a:solidFill>
                <a:srgbClr val="3B6BDD"/>
              </a:solidFill>
              <a:latin typeface="Lato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94" y="77071"/>
            <a:ext cx="1062508" cy="531254"/>
          </a:xfrm>
          <a:prstGeom prst="rect">
            <a:avLst/>
          </a:prstGeom>
        </p:spPr>
      </p:pic>
      <p:sp>
        <p:nvSpPr>
          <p:cNvPr id="17" name="Action Button: Home 16">
            <a:hlinkClick r:id="rId6" action="ppaction://hlinksldjump" highlightClick="1"/>
          </p:cNvPr>
          <p:cNvSpPr/>
          <p:nvPr/>
        </p:nvSpPr>
        <p:spPr>
          <a:xfrm>
            <a:off x="8564448" y="4597757"/>
            <a:ext cx="412127" cy="41212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46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98" y="424215"/>
            <a:ext cx="5465252" cy="3092740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555408" y="945810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ong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553" y="2440546"/>
            <a:ext cx="1951283" cy="2157211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151906" y="3519151"/>
            <a:ext cx="1474631" cy="78239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5094506" y="3519151"/>
            <a:ext cx="1474631" cy="78239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3039414" y="3519151"/>
            <a:ext cx="1474631" cy="78239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3099196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3B6BDD"/>
                </a:solidFill>
                <a:latin typeface="Lato"/>
              </a:rPr>
              <a:t>4</a:t>
            </a:r>
            <a:endParaRPr lang="en-GB" sz="3200" dirty="0">
              <a:solidFill>
                <a:srgbClr val="3B6BDD"/>
              </a:solidFill>
              <a:latin typeface="Lato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213995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3B6BDD"/>
                </a:solidFill>
                <a:latin typeface="Lato"/>
              </a:rPr>
              <a:t>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156595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3B6BDD"/>
                </a:solidFill>
                <a:latin typeface="Lato"/>
              </a:rPr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94" y="77071"/>
            <a:ext cx="1062508" cy="531254"/>
          </a:xfrm>
          <a:prstGeom prst="rect">
            <a:avLst/>
          </a:prstGeom>
        </p:spPr>
      </p:pic>
      <p:sp>
        <p:nvSpPr>
          <p:cNvPr id="13" name="Action Button: Home 12">
            <a:hlinkClick r:id="rId6" action="ppaction://hlinksldjump" highlightClick="1"/>
          </p:cNvPr>
          <p:cNvSpPr/>
          <p:nvPr/>
        </p:nvSpPr>
        <p:spPr>
          <a:xfrm>
            <a:off x="8564448" y="4597757"/>
            <a:ext cx="412127" cy="41212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05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95" y="424215"/>
            <a:ext cx="5465252" cy="3092740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555408" y="945810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chó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553" y="2440546"/>
            <a:ext cx="1951283" cy="215721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151906" y="3519151"/>
            <a:ext cx="1474631" cy="78239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094506" y="3519151"/>
            <a:ext cx="1474631" cy="78239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3039414" y="3519151"/>
            <a:ext cx="1474631" cy="78239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3099196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3B6BDD"/>
                </a:solidFill>
                <a:latin typeface="Lato"/>
              </a:rPr>
              <a:t>1</a:t>
            </a:r>
            <a:endParaRPr lang="en-GB" sz="3200" dirty="0">
              <a:solidFill>
                <a:srgbClr val="3B6BDD"/>
              </a:solidFill>
              <a:latin typeface="Lato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213995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3B6BDD"/>
                </a:solidFill>
                <a:latin typeface="Lato"/>
              </a:rPr>
              <a:t>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56595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3B6BDD"/>
                </a:solidFill>
                <a:latin typeface="Lato"/>
              </a:rPr>
              <a:t>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94" y="77071"/>
            <a:ext cx="1062508" cy="531254"/>
          </a:xfrm>
          <a:prstGeom prst="rect">
            <a:avLst/>
          </a:prstGeom>
        </p:spPr>
      </p:pic>
      <p:sp>
        <p:nvSpPr>
          <p:cNvPr id="17" name="Action Button: Home 16">
            <a:hlinkClick r:id="rId6" action="ppaction://hlinksldjump" highlightClick="1"/>
          </p:cNvPr>
          <p:cNvSpPr/>
          <p:nvPr/>
        </p:nvSpPr>
        <p:spPr>
          <a:xfrm>
            <a:off x="8564448" y="4597757"/>
            <a:ext cx="412127" cy="41212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8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98" y="424216"/>
            <a:ext cx="5465252" cy="3092739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555408" y="945810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vịt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553" y="2440546"/>
            <a:ext cx="1951283" cy="215721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151906" y="3519151"/>
            <a:ext cx="1474631" cy="78239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094506" y="3519151"/>
            <a:ext cx="1474631" cy="78239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3039414" y="3519151"/>
            <a:ext cx="1474631" cy="78239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3099196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3B6BDD"/>
                </a:solidFill>
                <a:latin typeface="Lato"/>
              </a:rPr>
              <a:t>0</a:t>
            </a:r>
            <a:endParaRPr lang="en-GB" sz="3200" dirty="0">
              <a:solidFill>
                <a:srgbClr val="3B6BDD"/>
              </a:solidFill>
              <a:latin typeface="Lato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213995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3B6BDD"/>
                </a:solidFill>
                <a:latin typeface="Lato"/>
              </a:rPr>
              <a:t>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56595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3B6BDD"/>
                </a:solidFill>
                <a:latin typeface="Lato"/>
              </a:rPr>
              <a:t>2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94" y="77071"/>
            <a:ext cx="1062508" cy="531254"/>
          </a:xfrm>
          <a:prstGeom prst="rect">
            <a:avLst/>
          </a:prstGeom>
        </p:spPr>
      </p:pic>
      <p:sp>
        <p:nvSpPr>
          <p:cNvPr id="17" name="Action Button: Home 16">
            <a:hlinkClick r:id="rId6" action="ppaction://hlinksldjump" highlightClick="1"/>
          </p:cNvPr>
          <p:cNvSpPr/>
          <p:nvPr/>
        </p:nvSpPr>
        <p:spPr>
          <a:xfrm>
            <a:off x="8564448" y="4597757"/>
            <a:ext cx="412127" cy="41212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66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99" y="426412"/>
            <a:ext cx="5465251" cy="3092739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555408" y="945810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voi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553" y="2440546"/>
            <a:ext cx="1951283" cy="215721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151906" y="3519151"/>
            <a:ext cx="1474631" cy="78239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094506" y="3519151"/>
            <a:ext cx="1474631" cy="78239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3039414" y="3519151"/>
            <a:ext cx="1474631" cy="78239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3099196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3B6BDD"/>
                </a:solidFill>
                <a:latin typeface="Lato"/>
              </a:rPr>
              <a:t>2</a:t>
            </a:r>
            <a:endParaRPr lang="en-GB" sz="3200" dirty="0">
              <a:solidFill>
                <a:srgbClr val="3B6BDD"/>
              </a:solidFill>
              <a:latin typeface="Lato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213995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3B6BDD"/>
                </a:solidFill>
                <a:latin typeface="Lato"/>
              </a:rPr>
              <a:t>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56595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3B6BDD"/>
                </a:solidFill>
                <a:latin typeface="Lato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94" y="77071"/>
            <a:ext cx="1062508" cy="531254"/>
          </a:xfrm>
          <a:prstGeom prst="rect">
            <a:avLst/>
          </a:prstGeom>
        </p:spPr>
      </p:pic>
      <p:sp>
        <p:nvSpPr>
          <p:cNvPr id="17" name="Action Button: Home 16">
            <a:hlinkClick r:id="rId6" action="ppaction://hlinksldjump" highlightClick="1"/>
          </p:cNvPr>
          <p:cNvSpPr/>
          <p:nvPr/>
        </p:nvSpPr>
        <p:spPr>
          <a:xfrm>
            <a:off x="8564448" y="4597757"/>
            <a:ext cx="412127" cy="41212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4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990853" y="1697214"/>
            <a:ext cx="638628" cy="638628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7" y="1906073"/>
            <a:ext cx="5338821" cy="3021193"/>
          </a:xfrm>
          <a:prstGeom prst="rect">
            <a:avLst/>
          </a:prstGeom>
        </p:spPr>
      </p:pic>
      <p:sp>
        <p:nvSpPr>
          <p:cNvPr id="28" name="Cloud Callout 27"/>
          <p:cNvSpPr/>
          <p:nvPr/>
        </p:nvSpPr>
        <p:spPr>
          <a:xfrm>
            <a:off x="1257307" y="1180770"/>
            <a:ext cx="232302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Cho </a:t>
            </a:r>
            <a:r>
              <a:rPr lang="en-GB" sz="105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thêm</a:t>
            </a:r>
            <a:r>
              <a:rPr lang="en-GB" sz="105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05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thùng</a:t>
            </a:r>
            <a:r>
              <a:rPr lang="en-GB" sz="105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05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lên</a:t>
            </a:r>
            <a:r>
              <a:rPr lang="en-GB" sz="105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05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xe</a:t>
            </a:r>
            <a:r>
              <a:rPr lang="en-GB" sz="105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05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để</a:t>
            </a:r>
            <a:r>
              <a:rPr lang="en-GB" sz="105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05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trên</a:t>
            </a:r>
            <a:r>
              <a:rPr lang="en-GB" sz="105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05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xe</a:t>
            </a:r>
            <a:r>
              <a:rPr lang="en-GB" sz="105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05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có</a:t>
            </a:r>
            <a:r>
              <a:rPr lang="en-GB" sz="105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4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3 </a:t>
            </a:r>
            <a:r>
              <a:rPr lang="en-GB" sz="14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thùng</a:t>
            </a:r>
            <a:r>
              <a:rPr lang="en-GB" sz="14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400" b="1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endParaRPr lang="en-GB" sz="105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36" y="2859389"/>
            <a:ext cx="1696791" cy="124431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072609" y="1778970"/>
            <a:ext cx="475116" cy="4751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3B6BDD"/>
                </a:solidFill>
              </a:rPr>
              <a:t>A.</a:t>
            </a:r>
            <a:endParaRPr lang="en-GB" dirty="0">
              <a:solidFill>
                <a:srgbClr val="3B6BDD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90853" y="3163156"/>
            <a:ext cx="638628" cy="63862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072609" y="3244912"/>
            <a:ext cx="475116" cy="4751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3B6BDD"/>
                </a:solidFill>
              </a:rPr>
              <a:t>B.</a:t>
            </a:r>
            <a:endParaRPr lang="en-GB" dirty="0">
              <a:solidFill>
                <a:srgbClr val="3B6BD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36" y="1420926"/>
            <a:ext cx="1624371" cy="11912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7" y="671985"/>
            <a:ext cx="1536516" cy="768259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5215943" y="832222"/>
            <a:ext cx="3931231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2.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Chọn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đáp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án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đúng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.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2461E-6 -4.36594E-6 L -0.25078 -4.36594E-6 C -0.36307 -4.36594E-6 -0.50139 0.04073 -0.50139 0.07406 L -0.50139 0.1481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78" y="74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4303</TotalTime>
  <Words>182</Words>
  <Application>Microsoft Office PowerPoint</Application>
  <PresentationFormat>Custom</PresentationFormat>
  <Paragraphs>53</Paragraphs>
  <Slides>12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Lato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Windows User</cp:lastModifiedBy>
  <cp:revision>127</cp:revision>
  <dcterms:created xsi:type="dcterms:W3CDTF">2020-02-21T03:04:01Z</dcterms:created>
  <dcterms:modified xsi:type="dcterms:W3CDTF">2020-06-15T03:52:25Z</dcterms:modified>
</cp:coreProperties>
</file>